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8" r:id="rId2"/>
    <p:sldId id="377" r:id="rId3"/>
    <p:sldId id="380" r:id="rId4"/>
    <p:sldId id="376" r:id="rId5"/>
    <p:sldId id="379" r:id="rId6"/>
    <p:sldId id="378" r:id="rId7"/>
    <p:sldId id="381" r:id="rId8"/>
    <p:sldId id="268" r:id="rId9"/>
    <p:sldId id="270" r:id="rId10"/>
    <p:sldId id="262" r:id="rId11"/>
    <p:sldId id="273" r:id="rId12"/>
    <p:sldId id="260" r:id="rId13"/>
    <p:sldId id="275" r:id="rId14"/>
    <p:sldId id="276" r:id="rId15"/>
    <p:sldId id="261" r:id="rId16"/>
    <p:sldId id="279" r:id="rId17"/>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85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2" Type="http://schemas.openxmlformats.org/officeDocument/2006/relationships/hyperlink" Target="https://fliphtml5.com/bookcase/hrgof/" TargetMode="External"/><Relationship Id="rId1" Type="http://schemas.openxmlformats.org/officeDocument/2006/relationships/hyperlink" Target="https://online.fliphtml5.com/bcldn/hfgg/"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B061E5-44B5-4765-ACE9-AB3C1FF26FCB}" type="doc">
      <dgm:prSet loTypeId="urn:microsoft.com/office/officeart/2009/layout/CircleArrowProcess" loCatId="process" qsTypeId="urn:microsoft.com/office/officeart/2005/8/quickstyle/simple3" qsCatId="simple" csTypeId="urn:microsoft.com/office/officeart/2005/8/colors/colorful5" csCatId="colorful" phldr="1"/>
      <dgm:spPr/>
      <dgm:t>
        <a:bodyPr/>
        <a:lstStyle/>
        <a:p>
          <a:endParaRPr lang="es-CL"/>
        </a:p>
      </dgm:t>
    </dgm:pt>
    <dgm:pt modelId="{1A2A7436-B00A-4169-8373-0555C6805BC4}">
      <dgm:prSet phldrT="[Texto]"/>
      <dgm:spPr/>
      <dgm:t>
        <a:bodyPr/>
        <a:lstStyle/>
        <a:p>
          <a:r>
            <a:rPr lang="es-CL" dirty="0"/>
            <a:t>Gestión del Curriculum</a:t>
          </a:r>
        </a:p>
      </dgm:t>
    </dgm:pt>
    <dgm:pt modelId="{3DC053D5-E2F9-472D-88E5-4224B584FEEA}" type="parTrans" cxnId="{E943067A-D303-423B-835A-E5B253858753}">
      <dgm:prSet/>
      <dgm:spPr/>
      <dgm:t>
        <a:bodyPr/>
        <a:lstStyle/>
        <a:p>
          <a:endParaRPr lang="es-CL"/>
        </a:p>
      </dgm:t>
    </dgm:pt>
    <dgm:pt modelId="{BBFA38E0-C45F-463E-9940-CCD50B01B996}" type="sibTrans" cxnId="{E943067A-D303-423B-835A-E5B253858753}">
      <dgm:prSet/>
      <dgm:spPr/>
      <dgm:t>
        <a:bodyPr/>
        <a:lstStyle/>
        <a:p>
          <a:endParaRPr lang="es-CL"/>
        </a:p>
      </dgm:t>
    </dgm:pt>
    <dgm:pt modelId="{73D286FB-D625-47F4-B477-133AB0DD3FC2}">
      <dgm:prSet phldrT="[Texto]"/>
      <dgm:spPr/>
      <dgm:t>
        <a:bodyPr/>
        <a:lstStyle/>
        <a:p>
          <a:r>
            <a:rPr lang="es-CL" dirty="0"/>
            <a:t>Material Pedagógico</a:t>
          </a:r>
        </a:p>
      </dgm:t>
    </dgm:pt>
    <dgm:pt modelId="{8886DCD7-FA40-400A-AF8E-F2B4A16CF998}" type="parTrans" cxnId="{F164A099-4E42-4522-ABB5-442D20FA51AA}">
      <dgm:prSet/>
      <dgm:spPr/>
      <dgm:t>
        <a:bodyPr/>
        <a:lstStyle/>
        <a:p>
          <a:endParaRPr lang="es-CL"/>
        </a:p>
      </dgm:t>
    </dgm:pt>
    <dgm:pt modelId="{F2271E3B-E77F-43E5-AA11-85B909FDC765}" type="sibTrans" cxnId="{F164A099-4E42-4522-ABB5-442D20FA51AA}">
      <dgm:prSet/>
      <dgm:spPr/>
      <dgm:t>
        <a:bodyPr/>
        <a:lstStyle/>
        <a:p>
          <a:endParaRPr lang="es-CL"/>
        </a:p>
      </dgm:t>
    </dgm:pt>
    <dgm:pt modelId="{394556F2-1DF0-47DF-9DD7-312EC74C1B29}">
      <dgm:prSet phldrT="[Texto]"/>
      <dgm:spPr/>
      <dgm:t>
        <a:bodyPr/>
        <a:lstStyle/>
        <a:p>
          <a:r>
            <a:rPr lang="es-CL" dirty="0"/>
            <a:t>capacitación</a:t>
          </a:r>
        </a:p>
      </dgm:t>
    </dgm:pt>
    <dgm:pt modelId="{83A938E8-D256-42AC-8992-5FEA370FA5C8}" type="parTrans" cxnId="{2B23BEF5-A711-4874-AA7E-4DBB13FC246A}">
      <dgm:prSet/>
      <dgm:spPr/>
      <dgm:t>
        <a:bodyPr/>
        <a:lstStyle/>
        <a:p>
          <a:endParaRPr lang="es-CL"/>
        </a:p>
      </dgm:t>
    </dgm:pt>
    <dgm:pt modelId="{E70545B0-46D5-4180-925F-EE7C5C0FF866}" type="sibTrans" cxnId="{2B23BEF5-A711-4874-AA7E-4DBB13FC246A}">
      <dgm:prSet/>
      <dgm:spPr/>
      <dgm:t>
        <a:bodyPr/>
        <a:lstStyle/>
        <a:p>
          <a:endParaRPr lang="es-CL"/>
        </a:p>
      </dgm:t>
    </dgm:pt>
    <dgm:pt modelId="{EE222FAA-2734-4E04-954B-91B29AEC72CA}" type="pres">
      <dgm:prSet presAssocID="{F0B061E5-44B5-4765-ACE9-AB3C1FF26FCB}" presName="Name0" presStyleCnt="0">
        <dgm:presLayoutVars>
          <dgm:chMax val="7"/>
          <dgm:chPref val="7"/>
          <dgm:dir/>
          <dgm:animLvl val="lvl"/>
        </dgm:presLayoutVars>
      </dgm:prSet>
      <dgm:spPr/>
    </dgm:pt>
    <dgm:pt modelId="{CC197479-130A-41E1-9722-C8A5ED964ACF}" type="pres">
      <dgm:prSet presAssocID="{1A2A7436-B00A-4169-8373-0555C6805BC4}" presName="Accent1" presStyleCnt="0"/>
      <dgm:spPr/>
    </dgm:pt>
    <dgm:pt modelId="{3B6D2127-2D11-4C2A-B661-9ED7C684BD40}" type="pres">
      <dgm:prSet presAssocID="{1A2A7436-B00A-4169-8373-0555C6805BC4}" presName="Accent" presStyleLbl="node1" presStyleIdx="0" presStyleCnt="3"/>
      <dgm:spPr/>
    </dgm:pt>
    <dgm:pt modelId="{D3EEAD05-E202-4678-B6BE-79276D8097CC}" type="pres">
      <dgm:prSet presAssocID="{1A2A7436-B00A-4169-8373-0555C6805BC4}" presName="Parent1" presStyleLbl="revTx" presStyleIdx="0" presStyleCnt="3">
        <dgm:presLayoutVars>
          <dgm:chMax val="1"/>
          <dgm:chPref val="1"/>
          <dgm:bulletEnabled val="1"/>
        </dgm:presLayoutVars>
      </dgm:prSet>
      <dgm:spPr/>
    </dgm:pt>
    <dgm:pt modelId="{EFAAB6F2-25D9-4D9E-BB4D-A0A97E635AE2}" type="pres">
      <dgm:prSet presAssocID="{73D286FB-D625-47F4-B477-133AB0DD3FC2}" presName="Accent2" presStyleCnt="0"/>
      <dgm:spPr/>
    </dgm:pt>
    <dgm:pt modelId="{6437EA8F-CC35-4FB6-8EAA-640E9A375FE5}" type="pres">
      <dgm:prSet presAssocID="{73D286FB-D625-47F4-B477-133AB0DD3FC2}" presName="Accent" presStyleLbl="node1" presStyleIdx="1" presStyleCnt="3"/>
      <dgm:spPr/>
    </dgm:pt>
    <dgm:pt modelId="{ACC49005-7FEF-4EA2-AC29-0779E2505A24}" type="pres">
      <dgm:prSet presAssocID="{73D286FB-D625-47F4-B477-133AB0DD3FC2}" presName="Parent2" presStyleLbl="revTx" presStyleIdx="1" presStyleCnt="3">
        <dgm:presLayoutVars>
          <dgm:chMax val="1"/>
          <dgm:chPref val="1"/>
          <dgm:bulletEnabled val="1"/>
        </dgm:presLayoutVars>
      </dgm:prSet>
      <dgm:spPr/>
    </dgm:pt>
    <dgm:pt modelId="{EC09AB70-9D2B-4FBB-B644-BD69E8C518FF}" type="pres">
      <dgm:prSet presAssocID="{394556F2-1DF0-47DF-9DD7-312EC74C1B29}" presName="Accent3" presStyleCnt="0"/>
      <dgm:spPr/>
    </dgm:pt>
    <dgm:pt modelId="{19F4A96D-FA87-4DF5-AA90-5CBF3492A023}" type="pres">
      <dgm:prSet presAssocID="{394556F2-1DF0-47DF-9DD7-312EC74C1B29}" presName="Accent" presStyleLbl="node1" presStyleIdx="2" presStyleCnt="3"/>
      <dgm:spPr/>
    </dgm:pt>
    <dgm:pt modelId="{BC9A3309-18CA-4D94-B6E2-842287C80EDF}" type="pres">
      <dgm:prSet presAssocID="{394556F2-1DF0-47DF-9DD7-312EC74C1B29}" presName="Parent3" presStyleLbl="revTx" presStyleIdx="2" presStyleCnt="3">
        <dgm:presLayoutVars>
          <dgm:chMax val="1"/>
          <dgm:chPref val="1"/>
          <dgm:bulletEnabled val="1"/>
        </dgm:presLayoutVars>
      </dgm:prSet>
      <dgm:spPr/>
    </dgm:pt>
  </dgm:ptLst>
  <dgm:cxnLst>
    <dgm:cxn modelId="{AE9B870F-EC22-41AB-950A-BEB3993D91CB}" type="presOf" srcId="{1A2A7436-B00A-4169-8373-0555C6805BC4}" destId="{D3EEAD05-E202-4678-B6BE-79276D8097CC}" srcOrd="0" destOrd="0" presId="urn:microsoft.com/office/officeart/2009/layout/CircleArrowProcess"/>
    <dgm:cxn modelId="{EA27FD1C-D10E-44FC-8C59-6BE38562C822}" type="presOf" srcId="{F0B061E5-44B5-4765-ACE9-AB3C1FF26FCB}" destId="{EE222FAA-2734-4E04-954B-91B29AEC72CA}" srcOrd="0" destOrd="0" presId="urn:microsoft.com/office/officeart/2009/layout/CircleArrowProcess"/>
    <dgm:cxn modelId="{E943067A-D303-423B-835A-E5B253858753}" srcId="{F0B061E5-44B5-4765-ACE9-AB3C1FF26FCB}" destId="{1A2A7436-B00A-4169-8373-0555C6805BC4}" srcOrd="0" destOrd="0" parTransId="{3DC053D5-E2F9-472D-88E5-4224B584FEEA}" sibTransId="{BBFA38E0-C45F-463E-9940-CCD50B01B996}"/>
    <dgm:cxn modelId="{F164A099-4E42-4522-ABB5-442D20FA51AA}" srcId="{F0B061E5-44B5-4765-ACE9-AB3C1FF26FCB}" destId="{73D286FB-D625-47F4-B477-133AB0DD3FC2}" srcOrd="1" destOrd="0" parTransId="{8886DCD7-FA40-400A-AF8E-F2B4A16CF998}" sibTransId="{F2271E3B-E77F-43E5-AA11-85B909FDC765}"/>
    <dgm:cxn modelId="{3DEC26BD-F162-4A28-B0C5-9D26260BCE40}" type="presOf" srcId="{73D286FB-D625-47F4-B477-133AB0DD3FC2}" destId="{ACC49005-7FEF-4EA2-AC29-0779E2505A24}" srcOrd="0" destOrd="0" presId="urn:microsoft.com/office/officeart/2009/layout/CircleArrowProcess"/>
    <dgm:cxn modelId="{F27E19D0-6DF1-4C05-89F7-46723ED16A9C}" type="presOf" srcId="{394556F2-1DF0-47DF-9DD7-312EC74C1B29}" destId="{BC9A3309-18CA-4D94-B6E2-842287C80EDF}" srcOrd="0" destOrd="0" presId="urn:microsoft.com/office/officeart/2009/layout/CircleArrowProcess"/>
    <dgm:cxn modelId="{2B23BEF5-A711-4874-AA7E-4DBB13FC246A}" srcId="{F0B061E5-44B5-4765-ACE9-AB3C1FF26FCB}" destId="{394556F2-1DF0-47DF-9DD7-312EC74C1B29}" srcOrd="2" destOrd="0" parTransId="{83A938E8-D256-42AC-8992-5FEA370FA5C8}" sibTransId="{E70545B0-46D5-4180-925F-EE7C5C0FF866}"/>
    <dgm:cxn modelId="{56B821DF-A0FC-4AF7-9CEB-7C982F3880C5}" type="presParOf" srcId="{EE222FAA-2734-4E04-954B-91B29AEC72CA}" destId="{CC197479-130A-41E1-9722-C8A5ED964ACF}" srcOrd="0" destOrd="0" presId="urn:microsoft.com/office/officeart/2009/layout/CircleArrowProcess"/>
    <dgm:cxn modelId="{31B62D1D-DEEE-47CC-AA56-9DFF55D4F170}" type="presParOf" srcId="{CC197479-130A-41E1-9722-C8A5ED964ACF}" destId="{3B6D2127-2D11-4C2A-B661-9ED7C684BD40}" srcOrd="0" destOrd="0" presId="urn:microsoft.com/office/officeart/2009/layout/CircleArrowProcess"/>
    <dgm:cxn modelId="{FF2B06BD-B073-4B43-80F0-2A1FAE8CC1F8}" type="presParOf" srcId="{EE222FAA-2734-4E04-954B-91B29AEC72CA}" destId="{D3EEAD05-E202-4678-B6BE-79276D8097CC}" srcOrd="1" destOrd="0" presId="urn:microsoft.com/office/officeart/2009/layout/CircleArrowProcess"/>
    <dgm:cxn modelId="{3789D1E9-8AD5-4E98-8E01-35700375ECCD}" type="presParOf" srcId="{EE222FAA-2734-4E04-954B-91B29AEC72CA}" destId="{EFAAB6F2-25D9-4D9E-BB4D-A0A97E635AE2}" srcOrd="2" destOrd="0" presId="urn:microsoft.com/office/officeart/2009/layout/CircleArrowProcess"/>
    <dgm:cxn modelId="{AFEF6CF2-01B0-4EA8-819A-5CE8EB0F4710}" type="presParOf" srcId="{EFAAB6F2-25D9-4D9E-BB4D-A0A97E635AE2}" destId="{6437EA8F-CC35-4FB6-8EAA-640E9A375FE5}" srcOrd="0" destOrd="0" presId="urn:microsoft.com/office/officeart/2009/layout/CircleArrowProcess"/>
    <dgm:cxn modelId="{547B41BE-445C-4693-81A3-233F80CFE450}" type="presParOf" srcId="{EE222FAA-2734-4E04-954B-91B29AEC72CA}" destId="{ACC49005-7FEF-4EA2-AC29-0779E2505A24}" srcOrd="3" destOrd="0" presId="urn:microsoft.com/office/officeart/2009/layout/CircleArrowProcess"/>
    <dgm:cxn modelId="{089EEEED-6743-4E95-A960-8B76AC4BC776}" type="presParOf" srcId="{EE222FAA-2734-4E04-954B-91B29AEC72CA}" destId="{EC09AB70-9D2B-4FBB-B644-BD69E8C518FF}" srcOrd="4" destOrd="0" presId="urn:microsoft.com/office/officeart/2009/layout/CircleArrowProcess"/>
    <dgm:cxn modelId="{FC5DCDB4-2013-4ED5-A1B5-4D5228CBD9C3}" type="presParOf" srcId="{EC09AB70-9D2B-4FBB-B644-BD69E8C518FF}" destId="{19F4A96D-FA87-4DF5-AA90-5CBF3492A023}" srcOrd="0" destOrd="0" presId="urn:microsoft.com/office/officeart/2009/layout/CircleArrowProcess"/>
    <dgm:cxn modelId="{F85EBF9F-C70B-4DD8-B590-967E2FFB9BDD}" type="presParOf" srcId="{EE222FAA-2734-4E04-954B-91B29AEC72CA}" destId="{BC9A3309-18CA-4D94-B6E2-842287C80EDF}" srcOrd="5"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D6C138-C606-45A6-BF98-22ACCE111472}" type="doc">
      <dgm:prSet loTypeId="urn:microsoft.com/office/officeart/2005/8/layout/pyramid4" loCatId="relationship" qsTypeId="urn:microsoft.com/office/officeart/2005/8/quickstyle/simple5" qsCatId="simple" csTypeId="urn:microsoft.com/office/officeart/2005/8/colors/colorful5" csCatId="colorful" phldr="1"/>
      <dgm:spPr/>
      <dgm:t>
        <a:bodyPr/>
        <a:lstStyle/>
        <a:p>
          <a:endParaRPr lang="es-CL"/>
        </a:p>
      </dgm:t>
    </dgm:pt>
    <dgm:pt modelId="{910EC449-B5BB-4457-9782-99C76DB78C4B}">
      <dgm:prSet phldrT="[Texto]" custT="1"/>
      <dgm:spPr/>
      <dgm:t>
        <a:bodyPr/>
        <a:lstStyle/>
        <a:p>
          <a:pPr algn="ctr"/>
          <a:r>
            <a:rPr lang="es-CL" sz="1400" b="0" dirty="0">
              <a:solidFill>
                <a:schemeClr val="tx1"/>
              </a:solidFill>
            </a:rPr>
            <a:t>Contribuir a la valorización, rescate, revitalización y fortalecimiento de las lenguas y culturas de los pueblos indígenas en el espacio educativo</a:t>
          </a:r>
        </a:p>
      </dgm:t>
    </dgm:pt>
    <dgm:pt modelId="{4AEF116F-6918-4DD8-AAB0-661498CF0448}" type="parTrans" cxnId="{76CBE569-8858-4310-9AA8-0E4011DD0FF6}">
      <dgm:prSet/>
      <dgm:spPr/>
      <dgm:t>
        <a:bodyPr/>
        <a:lstStyle/>
        <a:p>
          <a:pPr algn="ctr"/>
          <a:endParaRPr lang="es-CL" sz="2400" b="0">
            <a:solidFill>
              <a:schemeClr val="tx1"/>
            </a:solidFill>
          </a:endParaRPr>
        </a:p>
      </dgm:t>
    </dgm:pt>
    <dgm:pt modelId="{9FC54D25-EA1D-413B-B2E4-2FB700CB01F1}" type="sibTrans" cxnId="{76CBE569-8858-4310-9AA8-0E4011DD0FF6}">
      <dgm:prSet/>
      <dgm:spPr/>
      <dgm:t>
        <a:bodyPr/>
        <a:lstStyle/>
        <a:p>
          <a:pPr algn="ctr"/>
          <a:endParaRPr lang="es-CL" sz="2400" b="0">
            <a:solidFill>
              <a:schemeClr val="tx1"/>
            </a:solidFill>
          </a:endParaRPr>
        </a:p>
      </dgm:t>
    </dgm:pt>
    <dgm:pt modelId="{124B4E28-10D5-4B09-8829-69662A0A6B06}">
      <dgm:prSet phldrT="[Texto]" custT="1"/>
      <dgm:spPr/>
      <dgm:t>
        <a:bodyPr/>
        <a:lstStyle/>
        <a:p>
          <a:pPr algn="ctr"/>
          <a:r>
            <a:rPr lang="es-CL" sz="1400" b="0" dirty="0">
              <a:solidFill>
                <a:schemeClr val="tx1"/>
              </a:solidFill>
            </a:rPr>
            <a:t>Que los estudiantes puedan desarrollar la lengua mediante la escritura y la lectura de textos escritos en lengua indígena con contenidos culturales propios</a:t>
          </a:r>
        </a:p>
      </dgm:t>
    </dgm:pt>
    <dgm:pt modelId="{784A18F0-FF01-4357-8215-2079A24B8F6B}" type="parTrans" cxnId="{C831940E-784A-4A2B-BF60-9B419ADE42C1}">
      <dgm:prSet/>
      <dgm:spPr/>
      <dgm:t>
        <a:bodyPr/>
        <a:lstStyle/>
        <a:p>
          <a:pPr algn="ctr"/>
          <a:endParaRPr lang="es-CL" sz="2400" b="0">
            <a:solidFill>
              <a:schemeClr val="tx1"/>
            </a:solidFill>
          </a:endParaRPr>
        </a:p>
      </dgm:t>
    </dgm:pt>
    <dgm:pt modelId="{AF1D53B3-D8D0-47FB-B4B5-D42B88B86CF7}" type="sibTrans" cxnId="{C831940E-784A-4A2B-BF60-9B419ADE42C1}">
      <dgm:prSet/>
      <dgm:spPr/>
      <dgm:t>
        <a:bodyPr/>
        <a:lstStyle/>
        <a:p>
          <a:pPr algn="ctr"/>
          <a:endParaRPr lang="es-CL" sz="2400" b="0">
            <a:solidFill>
              <a:schemeClr val="tx1"/>
            </a:solidFill>
          </a:endParaRPr>
        </a:p>
      </dgm:t>
    </dgm:pt>
    <dgm:pt modelId="{371E0E87-38DC-4518-A7D9-A12C92B98B0A}">
      <dgm:prSet phldrT="[Texto]" custT="1"/>
      <dgm:spPr/>
      <dgm:t>
        <a:bodyPr/>
        <a:lstStyle/>
        <a:p>
          <a:pPr algn="ctr"/>
          <a:r>
            <a:rPr lang="es-CL" sz="1400" b="1" dirty="0">
              <a:solidFill>
                <a:schemeClr val="tx1"/>
              </a:solidFill>
            </a:rPr>
            <a:t>OBJETIVOS</a:t>
          </a:r>
        </a:p>
      </dgm:t>
    </dgm:pt>
    <dgm:pt modelId="{C9F0F88A-CB10-4E33-852F-D18681C87705}" type="parTrans" cxnId="{FEF0D2E0-B3D4-488C-9E05-45A8FDFE26A5}">
      <dgm:prSet/>
      <dgm:spPr/>
      <dgm:t>
        <a:bodyPr/>
        <a:lstStyle/>
        <a:p>
          <a:pPr algn="ctr"/>
          <a:endParaRPr lang="es-CL" sz="2400" b="0">
            <a:solidFill>
              <a:schemeClr val="tx1"/>
            </a:solidFill>
          </a:endParaRPr>
        </a:p>
      </dgm:t>
    </dgm:pt>
    <dgm:pt modelId="{AA5E4791-5523-417B-92CD-7DFAAF9BEB5D}" type="sibTrans" cxnId="{FEF0D2E0-B3D4-488C-9E05-45A8FDFE26A5}">
      <dgm:prSet/>
      <dgm:spPr/>
      <dgm:t>
        <a:bodyPr/>
        <a:lstStyle/>
        <a:p>
          <a:pPr algn="ctr"/>
          <a:endParaRPr lang="es-CL" sz="2400" b="0">
            <a:solidFill>
              <a:schemeClr val="tx1"/>
            </a:solidFill>
          </a:endParaRPr>
        </a:p>
      </dgm:t>
    </dgm:pt>
    <dgm:pt modelId="{ADF0704E-12DE-4B44-B6F4-654A3C96820C}">
      <dgm:prSet phldrT="[Texto]" custT="1"/>
      <dgm:spPr/>
      <dgm:t>
        <a:bodyPr/>
        <a:lstStyle/>
        <a:p>
          <a:pPr algn="ctr"/>
          <a:r>
            <a:rPr lang="es-CL" sz="1400" b="0" dirty="0">
              <a:solidFill>
                <a:schemeClr val="tx1"/>
              </a:solidFill>
            </a:rPr>
            <a:t>Formar</a:t>
          </a:r>
        </a:p>
        <a:p>
          <a:pPr algn="ctr"/>
          <a:r>
            <a:rPr lang="es-CL" sz="1400" b="0" dirty="0">
              <a:solidFill>
                <a:schemeClr val="tx1"/>
              </a:solidFill>
            </a:rPr>
            <a:t> estudiantes con competencias interculturales, que conozcan y valores su cultura, dialoguen con quienes convivan y puedan desenvolverse en contextos culturales diversos</a:t>
          </a:r>
        </a:p>
      </dgm:t>
    </dgm:pt>
    <dgm:pt modelId="{41E299EE-6929-4BE6-B125-221855336136}" type="parTrans" cxnId="{0EB8B8A5-527E-446B-B37A-10C7D8FD4A68}">
      <dgm:prSet/>
      <dgm:spPr/>
      <dgm:t>
        <a:bodyPr/>
        <a:lstStyle/>
        <a:p>
          <a:pPr algn="ctr"/>
          <a:endParaRPr lang="es-CL" sz="2400" b="0">
            <a:solidFill>
              <a:schemeClr val="tx1"/>
            </a:solidFill>
          </a:endParaRPr>
        </a:p>
      </dgm:t>
    </dgm:pt>
    <dgm:pt modelId="{8BB10084-51A7-4351-9C8D-49F3C2A167D2}" type="sibTrans" cxnId="{0EB8B8A5-527E-446B-B37A-10C7D8FD4A68}">
      <dgm:prSet/>
      <dgm:spPr/>
      <dgm:t>
        <a:bodyPr/>
        <a:lstStyle/>
        <a:p>
          <a:pPr algn="ctr"/>
          <a:endParaRPr lang="es-CL" sz="2400" b="0">
            <a:solidFill>
              <a:schemeClr val="tx1"/>
            </a:solidFill>
          </a:endParaRPr>
        </a:p>
      </dgm:t>
    </dgm:pt>
    <dgm:pt modelId="{80FA0B3A-4673-40BF-B51A-A4C73D1B171B}" type="pres">
      <dgm:prSet presAssocID="{5DD6C138-C606-45A6-BF98-22ACCE111472}" presName="compositeShape" presStyleCnt="0">
        <dgm:presLayoutVars>
          <dgm:chMax val="9"/>
          <dgm:dir/>
          <dgm:resizeHandles val="exact"/>
        </dgm:presLayoutVars>
      </dgm:prSet>
      <dgm:spPr/>
    </dgm:pt>
    <dgm:pt modelId="{2E4FC8BC-625D-4958-A7B9-87D6DD95C76B}" type="pres">
      <dgm:prSet presAssocID="{5DD6C138-C606-45A6-BF98-22ACCE111472}" presName="triangle1" presStyleLbl="node1" presStyleIdx="0" presStyleCnt="4" custLinFactNeighborX="-1700" custLinFactNeighborY="-850">
        <dgm:presLayoutVars>
          <dgm:bulletEnabled val="1"/>
        </dgm:presLayoutVars>
      </dgm:prSet>
      <dgm:spPr/>
    </dgm:pt>
    <dgm:pt modelId="{2149097F-998D-4FB2-9526-10299A5980FE}" type="pres">
      <dgm:prSet presAssocID="{5DD6C138-C606-45A6-BF98-22ACCE111472}" presName="triangle2" presStyleLbl="node1" presStyleIdx="1" presStyleCnt="4" custLinFactNeighborY="-485">
        <dgm:presLayoutVars>
          <dgm:bulletEnabled val="1"/>
        </dgm:presLayoutVars>
      </dgm:prSet>
      <dgm:spPr/>
    </dgm:pt>
    <dgm:pt modelId="{15507C8B-91F9-48F3-BF0C-83F10730D7A7}" type="pres">
      <dgm:prSet presAssocID="{5DD6C138-C606-45A6-BF98-22ACCE111472}" presName="triangle3" presStyleLbl="node1" presStyleIdx="2" presStyleCnt="4" custLinFactNeighborX="517" custLinFactNeighborY="911">
        <dgm:presLayoutVars>
          <dgm:bulletEnabled val="1"/>
        </dgm:presLayoutVars>
      </dgm:prSet>
      <dgm:spPr/>
    </dgm:pt>
    <dgm:pt modelId="{B1039270-FC5A-4A21-BFD3-80F797C3E242}" type="pres">
      <dgm:prSet presAssocID="{5DD6C138-C606-45A6-BF98-22ACCE111472}" presName="triangle4" presStyleLbl="node1" presStyleIdx="3" presStyleCnt="4">
        <dgm:presLayoutVars>
          <dgm:bulletEnabled val="1"/>
        </dgm:presLayoutVars>
      </dgm:prSet>
      <dgm:spPr/>
    </dgm:pt>
  </dgm:ptLst>
  <dgm:cxnLst>
    <dgm:cxn modelId="{C831940E-784A-4A2B-BF60-9B419ADE42C1}" srcId="{5DD6C138-C606-45A6-BF98-22ACCE111472}" destId="{124B4E28-10D5-4B09-8829-69662A0A6B06}" srcOrd="1" destOrd="0" parTransId="{784A18F0-FF01-4357-8215-2079A24B8F6B}" sibTransId="{AF1D53B3-D8D0-47FB-B4B5-D42B88B86CF7}"/>
    <dgm:cxn modelId="{79795725-E4FB-439A-88EB-7CFEFA08A7A7}" type="presOf" srcId="{5DD6C138-C606-45A6-BF98-22ACCE111472}" destId="{80FA0B3A-4673-40BF-B51A-A4C73D1B171B}" srcOrd="0" destOrd="0" presId="urn:microsoft.com/office/officeart/2005/8/layout/pyramid4"/>
    <dgm:cxn modelId="{45135F28-C5F2-41A1-9463-3883C3EEB9E3}" type="presOf" srcId="{124B4E28-10D5-4B09-8829-69662A0A6B06}" destId="{2149097F-998D-4FB2-9526-10299A5980FE}" srcOrd="0" destOrd="0" presId="urn:microsoft.com/office/officeart/2005/8/layout/pyramid4"/>
    <dgm:cxn modelId="{76CBE569-8858-4310-9AA8-0E4011DD0FF6}" srcId="{5DD6C138-C606-45A6-BF98-22ACCE111472}" destId="{910EC449-B5BB-4457-9782-99C76DB78C4B}" srcOrd="0" destOrd="0" parTransId="{4AEF116F-6918-4DD8-AAB0-661498CF0448}" sibTransId="{9FC54D25-EA1D-413B-B2E4-2FB700CB01F1}"/>
    <dgm:cxn modelId="{3250F76B-69BA-4485-B802-B28FF18CD1EF}" type="presOf" srcId="{371E0E87-38DC-4518-A7D9-A12C92B98B0A}" destId="{15507C8B-91F9-48F3-BF0C-83F10730D7A7}" srcOrd="0" destOrd="0" presId="urn:microsoft.com/office/officeart/2005/8/layout/pyramid4"/>
    <dgm:cxn modelId="{7CB20150-10B6-4C9B-A548-BB13AE9D0948}" type="presOf" srcId="{ADF0704E-12DE-4B44-B6F4-654A3C96820C}" destId="{B1039270-FC5A-4A21-BFD3-80F797C3E242}" srcOrd="0" destOrd="0" presId="urn:microsoft.com/office/officeart/2005/8/layout/pyramid4"/>
    <dgm:cxn modelId="{EC8CE554-9463-45D9-B45E-ADCE7E9DAC41}" type="presOf" srcId="{910EC449-B5BB-4457-9782-99C76DB78C4B}" destId="{2E4FC8BC-625D-4958-A7B9-87D6DD95C76B}" srcOrd="0" destOrd="0" presId="urn:microsoft.com/office/officeart/2005/8/layout/pyramid4"/>
    <dgm:cxn modelId="{0EB8B8A5-527E-446B-B37A-10C7D8FD4A68}" srcId="{5DD6C138-C606-45A6-BF98-22ACCE111472}" destId="{ADF0704E-12DE-4B44-B6F4-654A3C96820C}" srcOrd="3" destOrd="0" parTransId="{41E299EE-6929-4BE6-B125-221855336136}" sibTransId="{8BB10084-51A7-4351-9C8D-49F3C2A167D2}"/>
    <dgm:cxn modelId="{FEF0D2E0-B3D4-488C-9E05-45A8FDFE26A5}" srcId="{5DD6C138-C606-45A6-BF98-22ACCE111472}" destId="{371E0E87-38DC-4518-A7D9-A12C92B98B0A}" srcOrd="2" destOrd="0" parTransId="{C9F0F88A-CB10-4E33-852F-D18681C87705}" sibTransId="{AA5E4791-5523-417B-92CD-7DFAAF9BEB5D}"/>
    <dgm:cxn modelId="{C136657B-57FF-4083-9071-18E34AD35A64}" type="presParOf" srcId="{80FA0B3A-4673-40BF-B51A-A4C73D1B171B}" destId="{2E4FC8BC-625D-4958-A7B9-87D6DD95C76B}" srcOrd="0" destOrd="0" presId="urn:microsoft.com/office/officeart/2005/8/layout/pyramid4"/>
    <dgm:cxn modelId="{69FDB3C8-EF19-4F39-8675-83D39EEE9E0A}" type="presParOf" srcId="{80FA0B3A-4673-40BF-B51A-A4C73D1B171B}" destId="{2149097F-998D-4FB2-9526-10299A5980FE}" srcOrd="1" destOrd="0" presId="urn:microsoft.com/office/officeart/2005/8/layout/pyramid4"/>
    <dgm:cxn modelId="{7E1533CB-19BF-43A1-944E-10DC1D84343F}" type="presParOf" srcId="{80FA0B3A-4673-40BF-B51A-A4C73D1B171B}" destId="{15507C8B-91F9-48F3-BF0C-83F10730D7A7}" srcOrd="2" destOrd="0" presId="urn:microsoft.com/office/officeart/2005/8/layout/pyramid4"/>
    <dgm:cxn modelId="{061411DC-9FF5-44DB-BCB9-901DAE198430}" type="presParOf" srcId="{80FA0B3A-4673-40BF-B51A-A4C73D1B171B}" destId="{B1039270-FC5A-4A21-BFD3-80F797C3E242}" srcOrd="3" destOrd="0" presId="urn:microsoft.com/office/officeart/2005/8/layout/pyramid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B061E5-44B5-4765-ACE9-AB3C1FF26FCB}" type="doc">
      <dgm:prSet loTypeId="urn:microsoft.com/office/officeart/2009/layout/CircleArrowProcess" loCatId="process" qsTypeId="urn:microsoft.com/office/officeart/2005/8/quickstyle/simple3" qsCatId="simple" csTypeId="urn:microsoft.com/office/officeart/2005/8/colors/colorful5" csCatId="colorful" phldr="1"/>
      <dgm:spPr/>
      <dgm:t>
        <a:bodyPr/>
        <a:lstStyle/>
        <a:p>
          <a:endParaRPr lang="es-CL"/>
        </a:p>
      </dgm:t>
    </dgm:pt>
    <dgm:pt modelId="{1A2A7436-B00A-4169-8373-0555C6805BC4}">
      <dgm:prSet phldrT="[Texto]"/>
      <dgm:spPr/>
      <dgm:t>
        <a:bodyPr/>
        <a:lstStyle/>
        <a:p>
          <a:r>
            <a:rPr lang="es-CL" dirty="0"/>
            <a:t>Gestión del Curriculum</a:t>
          </a:r>
        </a:p>
      </dgm:t>
    </dgm:pt>
    <dgm:pt modelId="{3DC053D5-E2F9-472D-88E5-4224B584FEEA}" type="parTrans" cxnId="{E943067A-D303-423B-835A-E5B253858753}">
      <dgm:prSet/>
      <dgm:spPr/>
      <dgm:t>
        <a:bodyPr/>
        <a:lstStyle/>
        <a:p>
          <a:endParaRPr lang="es-CL"/>
        </a:p>
      </dgm:t>
    </dgm:pt>
    <dgm:pt modelId="{BBFA38E0-C45F-463E-9940-CCD50B01B996}" type="sibTrans" cxnId="{E943067A-D303-423B-835A-E5B253858753}">
      <dgm:prSet/>
      <dgm:spPr/>
      <dgm:t>
        <a:bodyPr/>
        <a:lstStyle/>
        <a:p>
          <a:endParaRPr lang="es-CL"/>
        </a:p>
      </dgm:t>
    </dgm:pt>
    <dgm:pt modelId="{73D286FB-D625-47F4-B477-133AB0DD3FC2}">
      <dgm:prSet phldrT="[Texto]"/>
      <dgm:spPr/>
      <dgm:t>
        <a:bodyPr/>
        <a:lstStyle/>
        <a:p>
          <a:r>
            <a:rPr lang="es-CL" dirty="0"/>
            <a:t>Material Pedagógico</a:t>
          </a:r>
        </a:p>
      </dgm:t>
    </dgm:pt>
    <dgm:pt modelId="{8886DCD7-FA40-400A-AF8E-F2B4A16CF998}" type="parTrans" cxnId="{F164A099-4E42-4522-ABB5-442D20FA51AA}">
      <dgm:prSet/>
      <dgm:spPr/>
      <dgm:t>
        <a:bodyPr/>
        <a:lstStyle/>
        <a:p>
          <a:endParaRPr lang="es-CL"/>
        </a:p>
      </dgm:t>
    </dgm:pt>
    <dgm:pt modelId="{F2271E3B-E77F-43E5-AA11-85B909FDC765}" type="sibTrans" cxnId="{F164A099-4E42-4522-ABB5-442D20FA51AA}">
      <dgm:prSet/>
      <dgm:spPr/>
      <dgm:t>
        <a:bodyPr/>
        <a:lstStyle/>
        <a:p>
          <a:endParaRPr lang="es-CL"/>
        </a:p>
      </dgm:t>
    </dgm:pt>
    <dgm:pt modelId="{394556F2-1DF0-47DF-9DD7-312EC74C1B29}">
      <dgm:prSet phldrT="[Texto]"/>
      <dgm:spPr/>
      <dgm:t>
        <a:bodyPr/>
        <a:lstStyle/>
        <a:p>
          <a:r>
            <a:rPr lang="es-CL" dirty="0"/>
            <a:t>capacitación</a:t>
          </a:r>
        </a:p>
      </dgm:t>
    </dgm:pt>
    <dgm:pt modelId="{83A938E8-D256-42AC-8992-5FEA370FA5C8}" type="parTrans" cxnId="{2B23BEF5-A711-4874-AA7E-4DBB13FC246A}">
      <dgm:prSet/>
      <dgm:spPr/>
      <dgm:t>
        <a:bodyPr/>
        <a:lstStyle/>
        <a:p>
          <a:endParaRPr lang="es-CL"/>
        </a:p>
      </dgm:t>
    </dgm:pt>
    <dgm:pt modelId="{E70545B0-46D5-4180-925F-EE7C5C0FF866}" type="sibTrans" cxnId="{2B23BEF5-A711-4874-AA7E-4DBB13FC246A}">
      <dgm:prSet/>
      <dgm:spPr/>
      <dgm:t>
        <a:bodyPr/>
        <a:lstStyle/>
        <a:p>
          <a:endParaRPr lang="es-CL"/>
        </a:p>
      </dgm:t>
    </dgm:pt>
    <dgm:pt modelId="{EE222FAA-2734-4E04-954B-91B29AEC72CA}" type="pres">
      <dgm:prSet presAssocID="{F0B061E5-44B5-4765-ACE9-AB3C1FF26FCB}" presName="Name0" presStyleCnt="0">
        <dgm:presLayoutVars>
          <dgm:chMax val="7"/>
          <dgm:chPref val="7"/>
          <dgm:dir/>
          <dgm:animLvl val="lvl"/>
        </dgm:presLayoutVars>
      </dgm:prSet>
      <dgm:spPr/>
    </dgm:pt>
    <dgm:pt modelId="{CC197479-130A-41E1-9722-C8A5ED964ACF}" type="pres">
      <dgm:prSet presAssocID="{1A2A7436-B00A-4169-8373-0555C6805BC4}" presName="Accent1" presStyleCnt="0"/>
      <dgm:spPr/>
    </dgm:pt>
    <dgm:pt modelId="{3B6D2127-2D11-4C2A-B661-9ED7C684BD40}" type="pres">
      <dgm:prSet presAssocID="{1A2A7436-B00A-4169-8373-0555C6805BC4}" presName="Accent" presStyleLbl="node1" presStyleIdx="0" presStyleCnt="3" custLinFactNeighborX="-3494"/>
      <dgm:spPr/>
      <dgm:extLst>
        <a:ext uri="{E40237B7-FDA0-4F09-8148-C483321AD2D9}">
          <dgm14:cNvPr xmlns:dgm14="http://schemas.microsoft.com/office/drawing/2010/diagram" id="0" name="">
            <a:hlinkClick xmlns:r="http://schemas.openxmlformats.org/officeDocument/2006/relationships" r:id="rId1"/>
          </dgm14:cNvPr>
        </a:ext>
      </dgm:extLst>
    </dgm:pt>
    <dgm:pt modelId="{D3EEAD05-E202-4678-B6BE-79276D8097CC}" type="pres">
      <dgm:prSet presAssocID="{1A2A7436-B00A-4169-8373-0555C6805BC4}" presName="Parent1" presStyleLbl="revTx" presStyleIdx="0" presStyleCnt="3">
        <dgm:presLayoutVars>
          <dgm:chMax val="1"/>
          <dgm:chPref val="1"/>
          <dgm:bulletEnabled val="1"/>
        </dgm:presLayoutVars>
      </dgm:prSet>
      <dgm:spPr/>
    </dgm:pt>
    <dgm:pt modelId="{EFAAB6F2-25D9-4D9E-BB4D-A0A97E635AE2}" type="pres">
      <dgm:prSet presAssocID="{73D286FB-D625-47F4-B477-133AB0DD3FC2}" presName="Accent2" presStyleCnt="0"/>
      <dgm:spPr/>
    </dgm:pt>
    <dgm:pt modelId="{6437EA8F-CC35-4FB6-8EAA-640E9A375FE5}" type="pres">
      <dgm:prSet presAssocID="{73D286FB-D625-47F4-B477-133AB0DD3FC2}" presName="Accent" presStyleLbl="node1" presStyleIdx="1" presStyleCnt="3" custLinFactNeighborY="-249"/>
      <dgm:spPr/>
      <dgm:extLst>
        <a:ext uri="{E40237B7-FDA0-4F09-8148-C483321AD2D9}">
          <dgm14:cNvPr xmlns:dgm14="http://schemas.microsoft.com/office/drawing/2010/diagram" id="0" name="">
            <a:hlinkClick xmlns:r="http://schemas.openxmlformats.org/officeDocument/2006/relationships" r:id="rId2"/>
          </dgm14:cNvPr>
        </a:ext>
      </dgm:extLst>
    </dgm:pt>
    <dgm:pt modelId="{ACC49005-7FEF-4EA2-AC29-0779E2505A24}" type="pres">
      <dgm:prSet presAssocID="{73D286FB-D625-47F4-B477-133AB0DD3FC2}" presName="Parent2" presStyleLbl="revTx" presStyleIdx="1" presStyleCnt="3">
        <dgm:presLayoutVars>
          <dgm:chMax val="1"/>
          <dgm:chPref val="1"/>
          <dgm:bulletEnabled val="1"/>
        </dgm:presLayoutVars>
      </dgm:prSet>
      <dgm:spPr/>
    </dgm:pt>
    <dgm:pt modelId="{EC09AB70-9D2B-4FBB-B644-BD69E8C518FF}" type="pres">
      <dgm:prSet presAssocID="{394556F2-1DF0-47DF-9DD7-312EC74C1B29}" presName="Accent3" presStyleCnt="0"/>
      <dgm:spPr/>
    </dgm:pt>
    <dgm:pt modelId="{19F4A96D-FA87-4DF5-AA90-5CBF3492A023}" type="pres">
      <dgm:prSet presAssocID="{394556F2-1DF0-47DF-9DD7-312EC74C1B29}" presName="Accent" presStyleLbl="node1" presStyleIdx="2" presStyleCnt="3"/>
      <dgm:spPr/>
    </dgm:pt>
    <dgm:pt modelId="{BC9A3309-18CA-4D94-B6E2-842287C80EDF}" type="pres">
      <dgm:prSet presAssocID="{394556F2-1DF0-47DF-9DD7-312EC74C1B29}" presName="Parent3" presStyleLbl="revTx" presStyleIdx="2" presStyleCnt="3">
        <dgm:presLayoutVars>
          <dgm:chMax val="1"/>
          <dgm:chPref val="1"/>
          <dgm:bulletEnabled val="1"/>
        </dgm:presLayoutVars>
      </dgm:prSet>
      <dgm:spPr/>
    </dgm:pt>
  </dgm:ptLst>
  <dgm:cxnLst>
    <dgm:cxn modelId="{AE9B870F-EC22-41AB-950A-BEB3993D91CB}" type="presOf" srcId="{1A2A7436-B00A-4169-8373-0555C6805BC4}" destId="{D3EEAD05-E202-4678-B6BE-79276D8097CC}" srcOrd="0" destOrd="0" presId="urn:microsoft.com/office/officeart/2009/layout/CircleArrowProcess"/>
    <dgm:cxn modelId="{EA27FD1C-D10E-44FC-8C59-6BE38562C822}" type="presOf" srcId="{F0B061E5-44B5-4765-ACE9-AB3C1FF26FCB}" destId="{EE222FAA-2734-4E04-954B-91B29AEC72CA}" srcOrd="0" destOrd="0" presId="urn:microsoft.com/office/officeart/2009/layout/CircleArrowProcess"/>
    <dgm:cxn modelId="{E943067A-D303-423B-835A-E5B253858753}" srcId="{F0B061E5-44B5-4765-ACE9-AB3C1FF26FCB}" destId="{1A2A7436-B00A-4169-8373-0555C6805BC4}" srcOrd="0" destOrd="0" parTransId="{3DC053D5-E2F9-472D-88E5-4224B584FEEA}" sibTransId="{BBFA38E0-C45F-463E-9940-CCD50B01B996}"/>
    <dgm:cxn modelId="{F164A099-4E42-4522-ABB5-442D20FA51AA}" srcId="{F0B061E5-44B5-4765-ACE9-AB3C1FF26FCB}" destId="{73D286FB-D625-47F4-B477-133AB0DD3FC2}" srcOrd="1" destOrd="0" parTransId="{8886DCD7-FA40-400A-AF8E-F2B4A16CF998}" sibTransId="{F2271E3B-E77F-43E5-AA11-85B909FDC765}"/>
    <dgm:cxn modelId="{3DEC26BD-F162-4A28-B0C5-9D26260BCE40}" type="presOf" srcId="{73D286FB-D625-47F4-B477-133AB0DD3FC2}" destId="{ACC49005-7FEF-4EA2-AC29-0779E2505A24}" srcOrd="0" destOrd="0" presId="urn:microsoft.com/office/officeart/2009/layout/CircleArrowProcess"/>
    <dgm:cxn modelId="{F27E19D0-6DF1-4C05-89F7-46723ED16A9C}" type="presOf" srcId="{394556F2-1DF0-47DF-9DD7-312EC74C1B29}" destId="{BC9A3309-18CA-4D94-B6E2-842287C80EDF}" srcOrd="0" destOrd="0" presId="urn:microsoft.com/office/officeart/2009/layout/CircleArrowProcess"/>
    <dgm:cxn modelId="{2B23BEF5-A711-4874-AA7E-4DBB13FC246A}" srcId="{F0B061E5-44B5-4765-ACE9-AB3C1FF26FCB}" destId="{394556F2-1DF0-47DF-9DD7-312EC74C1B29}" srcOrd="2" destOrd="0" parTransId="{83A938E8-D256-42AC-8992-5FEA370FA5C8}" sibTransId="{E70545B0-46D5-4180-925F-EE7C5C0FF866}"/>
    <dgm:cxn modelId="{56B821DF-A0FC-4AF7-9CEB-7C982F3880C5}" type="presParOf" srcId="{EE222FAA-2734-4E04-954B-91B29AEC72CA}" destId="{CC197479-130A-41E1-9722-C8A5ED964ACF}" srcOrd="0" destOrd="0" presId="urn:microsoft.com/office/officeart/2009/layout/CircleArrowProcess"/>
    <dgm:cxn modelId="{31B62D1D-DEEE-47CC-AA56-9DFF55D4F170}" type="presParOf" srcId="{CC197479-130A-41E1-9722-C8A5ED964ACF}" destId="{3B6D2127-2D11-4C2A-B661-9ED7C684BD40}" srcOrd="0" destOrd="0" presId="urn:microsoft.com/office/officeart/2009/layout/CircleArrowProcess"/>
    <dgm:cxn modelId="{FF2B06BD-B073-4B43-80F0-2A1FAE8CC1F8}" type="presParOf" srcId="{EE222FAA-2734-4E04-954B-91B29AEC72CA}" destId="{D3EEAD05-E202-4678-B6BE-79276D8097CC}" srcOrd="1" destOrd="0" presId="urn:microsoft.com/office/officeart/2009/layout/CircleArrowProcess"/>
    <dgm:cxn modelId="{3789D1E9-8AD5-4E98-8E01-35700375ECCD}" type="presParOf" srcId="{EE222FAA-2734-4E04-954B-91B29AEC72CA}" destId="{EFAAB6F2-25D9-4D9E-BB4D-A0A97E635AE2}" srcOrd="2" destOrd="0" presId="urn:microsoft.com/office/officeart/2009/layout/CircleArrowProcess"/>
    <dgm:cxn modelId="{AFEF6CF2-01B0-4EA8-819A-5CE8EB0F4710}" type="presParOf" srcId="{EFAAB6F2-25D9-4D9E-BB4D-A0A97E635AE2}" destId="{6437EA8F-CC35-4FB6-8EAA-640E9A375FE5}" srcOrd="0" destOrd="0" presId="urn:microsoft.com/office/officeart/2009/layout/CircleArrowProcess"/>
    <dgm:cxn modelId="{547B41BE-445C-4693-81A3-233F80CFE450}" type="presParOf" srcId="{EE222FAA-2734-4E04-954B-91B29AEC72CA}" destId="{ACC49005-7FEF-4EA2-AC29-0779E2505A24}" srcOrd="3" destOrd="0" presId="urn:microsoft.com/office/officeart/2009/layout/CircleArrowProcess"/>
    <dgm:cxn modelId="{089EEEED-6743-4E95-A960-8B76AC4BC776}" type="presParOf" srcId="{EE222FAA-2734-4E04-954B-91B29AEC72CA}" destId="{EC09AB70-9D2B-4FBB-B644-BD69E8C518FF}" srcOrd="4" destOrd="0" presId="urn:microsoft.com/office/officeart/2009/layout/CircleArrowProcess"/>
    <dgm:cxn modelId="{FC5DCDB4-2013-4ED5-A1B5-4D5228CBD9C3}" type="presParOf" srcId="{EC09AB70-9D2B-4FBB-B644-BD69E8C518FF}" destId="{19F4A96D-FA87-4DF5-AA90-5CBF3492A023}" srcOrd="0" destOrd="0" presId="urn:microsoft.com/office/officeart/2009/layout/CircleArrowProcess"/>
    <dgm:cxn modelId="{F85EBF9F-C70B-4DD8-B590-967E2FFB9BDD}" type="presParOf" srcId="{EE222FAA-2734-4E04-954B-91B29AEC72CA}" destId="{BC9A3309-18CA-4D94-B6E2-842287C80EDF}" srcOrd="5"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D2127-2D11-4C2A-B661-9ED7C684BD40}">
      <dsp:nvSpPr>
        <dsp:cNvPr id="0" name=""/>
        <dsp:cNvSpPr/>
      </dsp:nvSpPr>
      <dsp:spPr>
        <a:xfrm>
          <a:off x="2391010" y="0"/>
          <a:ext cx="2415061" cy="2415428"/>
        </a:xfrm>
        <a:prstGeom prst="circularArrow">
          <a:avLst>
            <a:gd name="adj1" fmla="val 10980"/>
            <a:gd name="adj2" fmla="val 1142322"/>
            <a:gd name="adj3" fmla="val 4500000"/>
            <a:gd name="adj4" fmla="val 10800000"/>
            <a:gd name="adj5" fmla="val 125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3EEAD05-E202-4678-B6BE-79276D8097CC}">
      <dsp:nvSpPr>
        <dsp:cNvPr id="0" name=""/>
        <dsp:cNvSpPr/>
      </dsp:nvSpPr>
      <dsp:spPr>
        <a:xfrm>
          <a:off x="2924818" y="872043"/>
          <a:ext cx="1342003" cy="670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L" sz="2000" kern="1200" dirty="0"/>
            <a:t>Gestión del Curriculum</a:t>
          </a:r>
        </a:p>
      </dsp:txBody>
      <dsp:txXfrm>
        <a:off x="2924818" y="872043"/>
        <a:ext cx="1342003" cy="670840"/>
      </dsp:txXfrm>
    </dsp:sp>
    <dsp:sp modelId="{6437EA8F-CC35-4FB6-8EAA-640E9A375FE5}">
      <dsp:nvSpPr>
        <dsp:cNvPr id="0" name=""/>
        <dsp:cNvSpPr/>
      </dsp:nvSpPr>
      <dsp:spPr>
        <a:xfrm>
          <a:off x="1720235" y="1387842"/>
          <a:ext cx="2415061" cy="2415428"/>
        </a:xfrm>
        <a:prstGeom prst="leftCircularArrow">
          <a:avLst>
            <a:gd name="adj1" fmla="val 10980"/>
            <a:gd name="adj2" fmla="val 1142322"/>
            <a:gd name="adj3" fmla="val 6300000"/>
            <a:gd name="adj4" fmla="val 18900000"/>
            <a:gd name="adj5" fmla="val 12500"/>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CC49005-7FEF-4EA2-AC29-0779E2505A24}">
      <dsp:nvSpPr>
        <dsp:cNvPr id="0" name=""/>
        <dsp:cNvSpPr/>
      </dsp:nvSpPr>
      <dsp:spPr>
        <a:xfrm>
          <a:off x="2256764" y="2267914"/>
          <a:ext cx="1342003" cy="670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L" sz="2000" kern="1200" dirty="0"/>
            <a:t>Material Pedagógico</a:t>
          </a:r>
        </a:p>
      </dsp:txBody>
      <dsp:txXfrm>
        <a:off x="2256764" y="2267914"/>
        <a:ext cx="1342003" cy="670840"/>
      </dsp:txXfrm>
    </dsp:sp>
    <dsp:sp modelId="{19F4A96D-FA87-4DF5-AA90-5CBF3492A023}">
      <dsp:nvSpPr>
        <dsp:cNvPr id="0" name=""/>
        <dsp:cNvSpPr/>
      </dsp:nvSpPr>
      <dsp:spPr>
        <a:xfrm>
          <a:off x="2562899" y="2941765"/>
          <a:ext cx="2074911" cy="2075743"/>
        </a:xfrm>
        <a:prstGeom prst="blockArc">
          <a:avLst>
            <a:gd name="adj1" fmla="val 13500000"/>
            <a:gd name="adj2" fmla="val 10800000"/>
            <a:gd name="adj3" fmla="val 1274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C9A3309-18CA-4D94-B6E2-842287C80EDF}">
      <dsp:nvSpPr>
        <dsp:cNvPr id="0" name=""/>
        <dsp:cNvSpPr/>
      </dsp:nvSpPr>
      <dsp:spPr>
        <a:xfrm>
          <a:off x="2927992" y="3665792"/>
          <a:ext cx="1342003" cy="670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L" sz="2000" kern="1200" dirty="0"/>
            <a:t>capacitación</a:t>
          </a:r>
        </a:p>
      </dsp:txBody>
      <dsp:txXfrm>
        <a:off x="2927992" y="3665792"/>
        <a:ext cx="1342003" cy="670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FC8BC-625D-4958-A7B9-87D6DD95C76B}">
      <dsp:nvSpPr>
        <dsp:cNvPr id="0" name=""/>
        <dsp:cNvSpPr/>
      </dsp:nvSpPr>
      <dsp:spPr>
        <a:xfrm>
          <a:off x="2940673" y="0"/>
          <a:ext cx="3281082" cy="3281082"/>
        </a:xfrm>
        <a:prstGeom prst="triangl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L" sz="1400" b="0" kern="1200" dirty="0">
              <a:solidFill>
                <a:schemeClr val="tx1"/>
              </a:solidFill>
            </a:rPr>
            <a:t>Contribuir a la valorización, rescate, revitalización y fortalecimiento de las lenguas y culturas de los pueblos indígenas en el espacio educativo</a:t>
          </a:r>
        </a:p>
      </dsp:txBody>
      <dsp:txXfrm>
        <a:off x="3760944" y="1640541"/>
        <a:ext cx="1640541" cy="1640541"/>
      </dsp:txXfrm>
    </dsp:sp>
    <dsp:sp modelId="{2149097F-998D-4FB2-9526-10299A5980FE}">
      <dsp:nvSpPr>
        <dsp:cNvPr id="0" name=""/>
        <dsp:cNvSpPr/>
      </dsp:nvSpPr>
      <dsp:spPr>
        <a:xfrm>
          <a:off x="1355911" y="3265169"/>
          <a:ext cx="3281082" cy="3281082"/>
        </a:xfrm>
        <a:prstGeom prst="triangle">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L" sz="1400" b="0" kern="1200" dirty="0">
              <a:solidFill>
                <a:schemeClr val="tx1"/>
              </a:solidFill>
            </a:rPr>
            <a:t>Que los estudiantes puedan desarrollar la lengua mediante la escritura y la lectura de textos escritos en lengua indígena con contenidos culturales propios</a:t>
          </a:r>
        </a:p>
      </dsp:txBody>
      <dsp:txXfrm>
        <a:off x="2176182" y="4905710"/>
        <a:ext cx="1640541" cy="1640541"/>
      </dsp:txXfrm>
    </dsp:sp>
    <dsp:sp modelId="{15507C8B-91F9-48F3-BF0C-83F10730D7A7}">
      <dsp:nvSpPr>
        <dsp:cNvPr id="0" name=""/>
        <dsp:cNvSpPr/>
      </dsp:nvSpPr>
      <dsp:spPr>
        <a:xfrm rot="10800000">
          <a:off x="3013415" y="3281082"/>
          <a:ext cx="3281082" cy="3281082"/>
        </a:xfrm>
        <a:prstGeom prst="triangle">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L" sz="1400" b="1" kern="1200" dirty="0">
              <a:solidFill>
                <a:schemeClr val="tx1"/>
              </a:solidFill>
            </a:rPr>
            <a:t>OBJETIVOS</a:t>
          </a:r>
        </a:p>
      </dsp:txBody>
      <dsp:txXfrm rot="10800000">
        <a:off x="3833685" y="3281082"/>
        <a:ext cx="1640541" cy="1640541"/>
      </dsp:txXfrm>
    </dsp:sp>
    <dsp:sp modelId="{B1039270-FC5A-4A21-BFD3-80F797C3E242}">
      <dsp:nvSpPr>
        <dsp:cNvPr id="0" name=""/>
        <dsp:cNvSpPr/>
      </dsp:nvSpPr>
      <dsp:spPr>
        <a:xfrm>
          <a:off x="4636993" y="3281082"/>
          <a:ext cx="3281082" cy="3281082"/>
        </a:xfrm>
        <a:prstGeom prst="triangl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L" sz="1400" b="0" kern="1200" dirty="0">
              <a:solidFill>
                <a:schemeClr val="tx1"/>
              </a:solidFill>
            </a:rPr>
            <a:t>Formar</a:t>
          </a:r>
        </a:p>
        <a:p>
          <a:pPr marL="0" lvl="0" indent="0" algn="ctr" defTabSz="622300">
            <a:lnSpc>
              <a:spcPct val="90000"/>
            </a:lnSpc>
            <a:spcBef>
              <a:spcPct val="0"/>
            </a:spcBef>
            <a:spcAft>
              <a:spcPct val="35000"/>
            </a:spcAft>
            <a:buNone/>
          </a:pPr>
          <a:r>
            <a:rPr lang="es-CL" sz="1400" b="0" kern="1200" dirty="0">
              <a:solidFill>
                <a:schemeClr val="tx1"/>
              </a:solidFill>
            </a:rPr>
            <a:t> estudiantes con competencias interculturales, que conozcan y valores su cultura, dialoguen con quienes convivan y puedan desenvolverse en contextos culturales diversos</a:t>
          </a:r>
        </a:p>
      </dsp:txBody>
      <dsp:txXfrm>
        <a:off x="5457264" y="4921623"/>
        <a:ext cx="1640541" cy="16405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D2127-2D11-4C2A-B661-9ED7C684BD40}">
      <dsp:nvSpPr>
        <dsp:cNvPr id="0" name=""/>
        <dsp:cNvSpPr/>
      </dsp:nvSpPr>
      <dsp:spPr>
        <a:xfrm>
          <a:off x="2306627" y="0"/>
          <a:ext cx="2415061" cy="2415428"/>
        </a:xfrm>
        <a:prstGeom prst="circularArrow">
          <a:avLst>
            <a:gd name="adj1" fmla="val 10980"/>
            <a:gd name="adj2" fmla="val 1142322"/>
            <a:gd name="adj3" fmla="val 4500000"/>
            <a:gd name="adj4" fmla="val 10800000"/>
            <a:gd name="adj5" fmla="val 125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3EEAD05-E202-4678-B6BE-79276D8097CC}">
      <dsp:nvSpPr>
        <dsp:cNvPr id="0" name=""/>
        <dsp:cNvSpPr/>
      </dsp:nvSpPr>
      <dsp:spPr>
        <a:xfrm>
          <a:off x="2924818" y="872043"/>
          <a:ext cx="1342003" cy="670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L" sz="2000" kern="1200" dirty="0"/>
            <a:t>Gestión del Curriculum</a:t>
          </a:r>
        </a:p>
      </dsp:txBody>
      <dsp:txXfrm>
        <a:off x="2924818" y="872043"/>
        <a:ext cx="1342003" cy="670840"/>
      </dsp:txXfrm>
    </dsp:sp>
    <dsp:sp modelId="{6437EA8F-CC35-4FB6-8EAA-640E9A375FE5}">
      <dsp:nvSpPr>
        <dsp:cNvPr id="0" name=""/>
        <dsp:cNvSpPr/>
      </dsp:nvSpPr>
      <dsp:spPr>
        <a:xfrm>
          <a:off x="1720235" y="1381828"/>
          <a:ext cx="2415061" cy="2415428"/>
        </a:xfrm>
        <a:prstGeom prst="leftCircularArrow">
          <a:avLst>
            <a:gd name="adj1" fmla="val 10980"/>
            <a:gd name="adj2" fmla="val 1142322"/>
            <a:gd name="adj3" fmla="val 6300000"/>
            <a:gd name="adj4" fmla="val 18900000"/>
            <a:gd name="adj5" fmla="val 12500"/>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CC49005-7FEF-4EA2-AC29-0779E2505A24}">
      <dsp:nvSpPr>
        <dsp:cNvPr id="0" name=""/>
        <dsp:cNvSpPr/>
      </dsp:nvSpPr>
      <dsp:spPr>
        <a:xfrm>
          <a:off x="2256764" y="2267914"/>
          <a:ext cx="1342003" cy="670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L" sz="2000" kern="1200" dirty="0"/>
            <a:t>Material Pedagógico</a:t>
          </a:r>
        </a:p>
      </dsp:txBody>
      <dsp:txXfrm>
        <a:off x="2256764" y="2267914"/>
        <a:ext cx="1342003" cy="670840"/>
      </dsp:txXfrm>
    </dsp:sp>
    <dsp:sp modelId="{19F4A96D-FA87-4DF5-AA90-5CBF3492A023}">
      <dsp:nvSpPr>
        <dsp:cNvPr id="0" name=""/>
        <dsp:cNvSpPr/>
      </dsp:nvSpPr>
      <dsp:spPr>
        <a:xfrm>
          <a:off x="2562899" y="2941765"/>
          <a:ext cx="2074911" cy="2075743"/>
        </a:xfrm>
        <a:prstGeom prst="blockArc">
          <a:avLst>
            <a:gd name="adj1" fmla="val 13500000"/>
            <a:gd name="adj2" fmla="val 10800000"/>
            <a:gd name="adj3" fmla="val 1274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C9A3309-18CA-4D94-B6E2-842287C80EDF}">
      <dsp:nvSpPr>
        <dsp:cNvPr id="0" name=""/>
        <dsp:cNvSpPr/>
      </dsp:nvSpPr>
      <dsp:spPr>
        <a:xfrm>
          <a:off x="2927992" y="3665792"/>
          <a:ext cx="1342003" cy="670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CL" sz="2000" kern="1200" dirty="0"/>
            <a:t>capacitación</a:t>
          </a:r>
        </a:p>
      </dsp:txBody>
      <dsp:txXfrm>
        <a:off x="2927992" y="3665792"/>
        <a:ext cx="1342003" cy="670840"/>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9440B-241B-4483-9B6C-FA676B6B766B}" type="datetimeFigureOut">
              <a:rPr lang="es-CL" smtClean="0"/>
              <a:t>20-06-2023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CB8E4A-D30C-45F1-B738-038DB076B2F9}" type="slidenum">
              <a:rPr lang="es-CL" smtClean="0"/>
              <a:t>‹Nº›</a:t>
            </a:fld>
            <a:endParaRPr lang="es-CL"/>
          </a:p>
        </p:txBody>
      </p:sp>
    </p:spTree>
    <p:extLst>
      <p:ext uri="{BB962C8B-B14F-4D97-AF65-F5344CB8AC3E}">
        <p14:creationId xmlns:p14="http://schemas.microsoft.com/office/powerpoint/2010/main" val="2157740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BE249A96-DE92-4E34-A162-D8080D79DDA0}" type="slidenum">
              <a:rPr lang="es-CL" smtClean="0"/>
              <a:t>2</a:t>
            </a:fld>
            <a:endParaRPr lang="es-CL"/>
          </a:p>
        </p:txBody>
      </p:sp>
    </p:spTree>
    <p:extLst>
      <p:ext uri="{BB962C8B-B14F-4D97-AF65-F5344CB8AC3E}">
        <p14:creationId xmlns:p14="http://schemas.microsoft.com/office/powerpoint/2010/main" val="3267093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BE249A96-DE92-4E34-A162-D8080D79DDA0}" type="slidenum">
              <a:rPr lang="es-CL" smtClean="0"/>
              <a:t>3</a:t>
            </a:fld>
            <a:endParaRPr lang="es-CL"/>
          </a:p>
        </p:txBody>
      </p:sp>
    </p:spTree>
    <p:extLst>
      <p:ext uri="{BB962C8B-B14F-4D97-AF65-F5344CB8AC3E}">
        <p14:creationId xmlns:p14="http://schemas.microsoft.com/office/powerpoint/2010/main" val="433233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BE249A96-DE92-4E34-A162-D8080D79DDA0}" type="slidenum">
              <a:rPr lang="es-CL" smtClean="0"/>
              <a:t>4</a:t>
            </a:fld>
            <a:endParaRPr lang="es-CL"/>
          </a:p>
        </p:txBody>
      </p:sp>
    </p:spTree>
    <p:extLst>
      <p:ext uri="{BB962C8B-B14F-4D97-AF65-F5344CB8AC3E}">
        <p14:creationId xmlns:p14="http://schemas.microsoft.com/office/powerpoint/2010/main" val="1121488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BE249A96-DE92-4E34-A162-D8080D79DDA0}" type="slidenum">
              <a:rPr lang="es-CL" smtClean="0"/>
              <a:t>5</a:t>
            </a:fld>
            <a:endParaRPr lang="es-CL"/>
          </a:p>
        </p:txBody>
      </p:sp>
    </p:spTree>
    <p:extLst>
      <p:ext uri="{BB962C8B-B14F-4D97-AF65-F5344CB8AC3E}">
        <p14:creationId xmlns:p14="http://schemas.microsoft.com/office/powerpoint/2010/main" val="2037867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BE249A96-DE92-4E34-A162-D8080D79DDA0}" type="slidenum">
              <a:rPr lang="es-CL" smtClean="0"/>
              <a:t>6</a:t>
            </a:fld>
            <a:endParaRPr lang="es-CL"/>
          </a:p>
        </p:txBody>
      </p:sp>
    </p:spTree>
    <p:extLst>
      <p:ext uri="{BB962C8B-B14F-4D97-AF65-F5344CB8AC3E}">
        <p14:creationId xmlns:p14="http://schemas.microsoft.com/office/powerpoint/2010/main" val="1648267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BE249A96-DE92-4E34-A162-D8080D79DDA0}" type="slidenum">
              <a:rPr lang="es-CL" smtClean="0"/>
              <a:t>7</a:t>
            </a:fld>
            <a:endParaRPr lang="es-CL"/>
          </a:p>
        </p:txBody>
      </p:sp>
    </p:spTree>
    <p:extLst>
      <p:ext uri="{BB962C8B-B14F-4D97-AF65-F5344CB8AC3E}">
        <p14:creationId xmlns:p14="http://schemas.microsoft.com/office/powerpoint/2010/main" val="1013680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370485-88AC-4062-9C9C-F75EC287AAC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C1E5114E-1F41-6FA6-C1A8-20088F8BEA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A6E9A499-1A8D-983F-68E7-4A79198C030B}"/>
              </a:ext>
            </a:extLst>
          </p:cNvPr>
          <p:cNvSpPr>
            <a:spLocks noGrp="1"/>
          </p:cNvSpPr>
          <p:nvPr>
            <p:ph type="dt" sz="half" idx="10"/>
          </p:nvPr>
        </p:nvSpPr>
        <p:spPr/>
        <p:txBody>
          <a:bodyPr/>
          <a:lstStyle/>
          <a:p>
            <a:fld id="{625A6586-0847-468B-B51F-DA9BE3CC6897}" type="datetimeFigureOut">
              <a:rPr lang="es-CL" smtClean="0"/>
              <a:t>20-06-2023</a:t>
            </a:fld>
            <a:endParaRPr lang="es-CL"/>
          </a:p>
        </p:txBody>
      </p:sp>
      <p:sp>
        <p:nvSpPr>
          <p:cNvPr id="5" name="Marcador de pie de página 4">
            <a:extLst>
              <a:ext uri="{FF2B5EF4-FFF2-40B4-BE49-F238E27FC236}">
                <a16:creationId xmlns:a16="http://schemas.microsoft.com/office/drawing/2014/main" id="{3C15485F-F6B1-78B2-58DA-D377A1F6EF0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B711AA5-2A41-0037-9B5D-70E839CD3A7D}"/>
              </a:ext>
            </a:extLst>
          </p:cNvPr>
          <p:cNvSpPr>
            <a:spLocks noGrp="1"/>
          </p:cNvSpPr>
          <p:nvPr>
            <p:ph type="sldNum" sz="quarter" idx="12"/>
          </p:nvPr>
        </p:nvSpPr>
        <p:spPr/>
        <p:txBody>
          <a:bodyPr/>
          <a:lstStyle/>
          <a:p>
            <a:fld id="{464DAAF0-4D6B-4B31-875C-A79EC59D9935}" type="slidenum">
              <a:rPr lang="es-CL" smtClean="0"/>
              <a:t>‹Nº›</a:t>
            </a:fld>
            <a:endParaRPr lang="es-CL"/>
          </a:p>
        </p:txBody>
      </p:sp>
    </p:spTree>
    <p:extLst>
      <p:ext uri="{BB962C8B-B14F-4D97-AF65-F5344CB8AC3E}">
        <p14:creationId xmlns:p14="http://schemas.microsoft.com/office/powerpoint/2010/main" val="1007592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F0431C-AAE6-2807-C5FD-18E72A175F6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F3160021-2100-6153-ABD5-2D80BE511E7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CE342E78-7E44-1FEF-96A8-644F33249FC9}"/>
              </a:ext>
            </a:extLst>
          </p:cNvPr>
          <p:cNvSpPr>
            <a:spLocks noGrp="1"/>
          </p:cNvSpPr>
          <p:nvPr>
            <p:ph type="dt" sz="half" idx="10"/>
          </p:nvPr>
        </p:nvSpPr>
        <p:spPr/>
        <p:txBody>
          <a:bodyPr/>
          <a:lstStyle/>
          <a:p>
            <a:fld id="{625A6586-0847-468B-B51F-DA9BE3CC6897}" type="datetimeFigureOut">
              <a:rPr lang="es-CL" smtClean="0"/>
              <a:t>20-06-2023</a:t>
            </a:fld>
            <a:endParaRPr lang="es-CL"/>
          </a:p>
        </p:txBody>
      </p:sp>
      <p:sp>
        <p:nvSpPr>
          <p:cNvPr id="5" name="Marcador de pie de página 4">
            <a:extLst>
              <a:ext uri="{FF2B5EF4-FFF2-40B4-BE49-F238E27FC236}">
                <a16:creationId xmlns:a16="http://schemas.microsoft.com/office/drawing/2014/main" id="{EC8D70C7-22DB-662F-EC80-9DD17CED82F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3F4419E-BDF4-2A71-E9E4-16263B647707}"/>
              </a:ext>
            </a:extLst>
          </p:cNvPr>
          <p:cNvSpPr>
            <a:spLocks noGrp="1"/>
          </p:cNvSpPr>
          <p:nvPr>
            <p:ph type="sldNum" sz="quarter" idx="12"/>
          </p:nvPr>
        </p:nvSpPr>
        <p:spPr/>
        <p:txBody>
          <a:bodyPr/>
          <a:lstStyle/>
          <a:p>
            <a:fld id="{464DAAF0-4D6B-4B31-875C-A79EC59D9935}" type="slidenum">
              <a:rPr lang="es-CL" smtClean="0"/>
              <a:t>‹Nº›</a:t>
            </a:fld>
            <a:endParaRPr lang="es-CL"/>
          </a:p>
        </p:txBody>
      </p:sp>
    </p:spTree>
    <p:extLst>
      <p:ext uri="{BB962C8B-B14F-4D97-AF65-F5344CB8AC3E}">
        <p14:creationId xmlns:p14="http://schemas.microsoft.com/office/powerpoint/2010/main" val="3500564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4C8B4FD-925A-EB09-D931-CB6863BA043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85A6B0F4-CFAC-5696-F42D-1D3D522A4D1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E1BF64F0-7EDC-7B2F-72B8-01CAD5859F0A}"/>
              </a:ext>
            </a:extLst>
          </p:cNvPr>
          <p:cNvSpPr>
            <a:spLocks noGrp="1"/>
          </p:cNvSpPr>
          <p:nvPr>
            <p:ph type="dt" sz="half" idx="10"/>
          </p:nvPr>
        </p:nvSpPr>
        <p:spPr/>
        <p:txBody>
          <a:bodyPr/>
          <a:lstStyle/>
          <a:p>
            <a:fld id="{625A6586-0847-468B-B51F-DA9BE3CC6897}" type="datetimeFigureOut">
              <a:rPr lang="es-CL" smtClean="0"/>
              <a:t>20-06-2023</a:t>
            </a:fld>
            <a:endParaRPr lang="es-CL"/>
          </a:p>
        </p:txBody>
      </p:sp>
      <p:sp>
        <p:nvSpPr>
          <p:cNvPr id="5" name="Marcador de pie de página 4">
            <a:extLst>
              <a:ext uri="{FF2B5EF4-FFF2-40B4-BE49-F238E27FC236}">
                <a16:creationId xmlns:a16="http://schemas.microsoft.com/office/drawing/2014/main" id="{FDB9365A-0701-A069-73C9-574A9D680EE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9799DBB-D31A-36A7-29B7-92E869EAA7C4}"/>
              </a:ext>
            </a:extLst>
          </p:cNvPr>
          <p:cNvSpPr>
            <a:spLocks noGrp="1"/>
          </p:cNvSpPr>
          <p:nvPr>
            <p:ph type="sldNum" sz="quarter" idx="12"/>
          </p:nvPr>
        </p:nvSpPr>
        <p:spPr/>
        <p:txBody>
          <a:bodyPr/>
          <a:lstStyle/>
          <a:p>
            <a:fld id="{464DAAF0-4D6B-4B31-875C-A79EC59D9935}" type="slidenum">
              <a:rPr lang="es-CL" smtClean="0"/>
              <a:t>‹Nº›</a:t>
            </a:fld>
            <a:endParaRPr lang="es-CL"/>
          </a:p>
        </p:txBody>
      </p:sp>
    </p:spTree>
    <p:extLst>
      <p:ext uri="{BB962C8B-B14F-4D97-AF65-F5344CB8AC3E}">
        <p14:creationId xmlns:p14="http://schemas.microsoft.com/office/powerpoint/2010/main" val="4240973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B4A658-AF0D-3687-9C3B-2DA947E29744}"/>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6ECFA2E2-7444-8D92-2A41-2F2D04CE70B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2778D4D4-791F-0D41-364C-BEC755D49CE9}"/>
              </a:ext>
            </a:extLst>
          </p:cNvPr>
          <p:cNvSpPr>
            <a:spLocks noGrp="1"/>
          </p:cNvSpPr>
          <p:nvPr>
            <p:ph type="dt" sz="half" idx="10"/>
          </p:nvPr>
        </p:nvSpPr>
        <p:spPr/>
        <p:txBody>
          <a:bodyPr/>
          <a:lstStyle/>
          <a:p>
            <a:fld id="{625A6586-0847-468B-B51F-DA9BE3CC6897}" type="datetimeFigureOut">
              <a:rPr lang="es-CL" smtClean="0"/>
              <a:t>20-06-2023</a:t>
            </a:fld>
            <a:endParaRPr lang="es-CL"/>
          </a:p>
        </p:txBody>
      </p:sp>
      <p:sp>
        <p:nvSpPr>
          <p:cNvPr id="5" name="Marcador de pie de página 4">
            <a:extLst>
              <a:ext uri="{FF2B5EF4-FFF2-40B4-BE49-F238E27FC236}">
                <a16:creationId xmlns:a16="http://schemas.microsoft.com/office/drawing/2014/main" id="{E36214FC-2EAA-488E-B86C-F964683532B1}"/>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7F21687-88F1-DC69-A820-8FD5E4B3E5AC}"/>
              </a:ext>
            </a:extLst>
          </p:cNvPr>
          <p:cNvSpPr>
            <a:spLocks noGrp="1"/>
          </p:cNvSpPr>
          <p:nvPr>
            <p:ph type="sldNum" sz="quarter" idx="12"/>
          </p:nvPr>
        </p:nvSpPr>
        <p:spPr/>
        <p:txBody>
          <a:bodyPr/>
          <a:lstStyle/>
          <a:p>
            <a:fld id="{464DAAF0-4D6B-4B31-875C-A79EC59D9935}" type="slidenum">
              <a:rPr lang="es-CL" smtClean="0"/>
              <a:t>‹Nº›</a:t>
            </a:fld>
            <a:endParaRPr lang="es-CL"/>
          </a:p>
        </p:txBody>
      </p:sp>
    </p:spTree>
    <p:extLst>
      <p:ext uri="{BB962C8B-B14F-4D97-AF65-F5344CB8AC3E}">
        <p14:creationId xmlns:p14="http://schemas.microsoft.com/office/powerpoint/2010/main" val="2394186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2AEBA7-B6BA-63D0-A382-FBF374AF817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2CB00EB1-C11B-E783-2D41-633583B64A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B721464-E2C0-FB63-3EA8-7C648FA60BF3}"/>
              </a:ext>
            </a:extLst>
          </p:cNvPr>
          <p:cNvSpPr>
            <a:spLocks noGrp="1"/>
          </p:cNvSpPr>
          <p:nvPr>
            <p:ph type="dt" sz="half" idx="10"/>
          </p:nvPr>
        </p:nvSpPr>
        <p:spPr/>
        <p:txBody>
          <a:bodyPr/>
          <a:lstStyle/>
          <a:p>
            <a:fld id="{625A6586-0847-468B-B51F-DA9BE3CC6897}" type="datetimeFigureOut">
              <a:rPr lang="es-CL" smtClean="0"/>
              <a:t>20-06-2023</a:t>
            </a:fld>
            <a:endParaRPr lang="es-CL"/>
          </a:p>
        </p:txBody>
      </p:sp>
      <p:sp>
        <p:nvSpPr>
          <p:cNvPr id="5" name="Marcador de pie de página 4">
            <a:extLst>
              <a:ext uri="{FF2B5EF4-FFF2-40B4-BE49-F238E27FC236}">
                <a16:creationId xmlns:a16="http://schemas.microsoft.com/office/drawing/2014/main" id="{83B7310D-23FC-7ECB-AFFE-D0CED6C5DCF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089C463-5CEF-50FB-EBC0-C6148C7F760A}"/>
              </a:ext>
            </a:extLst>
          </p:cNvPr>
          <p:cNvSpPr>
            <a:spLocks noGrp="1"/>
          </p:cNvSpPr>
          <p:nvPr>
            <p:ph type="sldNum" sz="quarter" idx="12"/>
          </p:nvPr>
        </p:nvSpPr>
        <p:spPr/>
        <p:txBody>
          <a:bodyPr/>
          <a:lstStyle/>
          <a:p>
            <a:fld id="{464DAAF0-4D6B-4B31-875C-A79EC59D9935}" type="slidenum">
              <a:rPr lang="es-CL" smtClean="0"/>
              <a:t>‹Nº›</a:t>
            </a:fld>
            <a:endParaRPr lang="es-CL"/>
          </a:p>
        </p:txBody>
      </p:sp>
    </p:spTree>
    <p:extLst>
      <p:ext uri="{BB962C8B-B14F-4D97-AF65-F5344CB8AC3E}">
        <p14:creationId xmlns:p14="http://schemas.microsoft.com/office/powerpoint/2010/main" val="3681229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F5F25F-C672-D05C-7777-F27B0CA8D32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A1B21E62-432D-E14A-CB00-475D335CF7F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7DC09DD4-9256-239F-9A9E-3716F8DDA4F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B50DCD56-2274-69DA-8EE2-54C8B427487D}"/>
              </a:ext>
            </a:extLst>
          </p:cNvPr>
          <p:cNvSpPr>
            <a:spLocks noGrp="1"/>
          </p:cNvSpPr>
          <p:nvPr>
            <p:ph type="dt" sz="half" idx="10"/>
          </p:nvPr>
        </p:nvSpPr>
        <p:spPr/>
        <p:txBody>
          <a:bodyPr/>
          <a:lstStyle/>
          <a:p>
            <a:fld id="{625A6586-0847-468B-B51F-DA9BE3CC6897}" type="datetimeFigureOut">
              <a:rPr lang="es-CL" smtClean="0"/>
              <a:t>20-06-2023</a:t>
            </a:fld>
            <a:endParaRPr lang="es-CL"/>
          </a:p>
        </p:txBody>
      </p:sp>
      <p:sp>
        <p:nvSpPr>
          <p:cNvPr id="6" name="Marcador de pie de página 5">
            <a:extLst>
              <a:ext uri="{FF2B5EF4-FFF2-40B4-BE49-F238E27FC236}">
                <a16:creationId xmlns:a16="http://schemas.microsoft.com/office/drawing/2014/main" id="{F06E8094-A87C-6907-CFFD-5C7BFA01A3B4}"/>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641FDF22-CABA-9AE2-9861-8795153A8558}"/>
              </a:ext>
            </a:extLst>
          </p:cNvPr>
          <p:cNvSpPr>
            <a:spLocks noGrp="1"/>
          </p:cNvSpPr>
          <p:nvPr>
            <p:ph type="sldNum" sz="quarter" idx="12"/>
          </p:nvPr>
        </p:nvSpPr>
        <p:spPr/>
        <p:txBody>
          <a:bodyPr/>
          <a:lstStyle/>
          <a:p>
            <a:fld id="{464DAAF0-4D6B-4B31-875C-A79EC59D9935}" type="slidenum">
              <a:rPr lang="es-CL" smtClean="0"/>
              <a:t>‹Nº›</a:t>
            </a:fld>
            <a:endParaRPr lang="es-CL"/>
          </a:p>
        </p:txBody>
      </p:sp>
    </p:spTree>
    <p:extLst>
      <p:ext uri="{BB962C8B-B14F-4D97-AF65-F5344CB8AC3E}">
        <p14:creationId xmlns:p14="http://schemas.microsoft.com/office/powerpoint/2010/main" val="3538156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8F83D2-3410-A00E-09BD-E307F6A1160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E99DB4DF-D1CB-29A3-FA3A-31EEACC675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86502D6-730E-61C6-7B05-410C8E3F486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9E0B6F96-B78B-8AD3-F191-E65FB278F6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005A78A-A00D-9EE4-4178-9EE2D43B9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D268AECB-BB7E-E165-CF4A-14D5CA6AFB26}"/>
              </a:ext>
            </a:extLst>
          </p:cNvPr>
          <p:cNvSpPr>
            <a:spLocks noGrp="1"/>
          </p:cNvSpPr>
          <p:nvPr>
            <p:ph type="dt" sz="half" idx="10"/>
          </p:nvPr>
        </p:nvSpPr>
        <p:spPr/>
        <p:txBody>
          <a:bodyPr/>
          <a:lstStyle/>
          <a:p>
            <a:fld id="{625A6586-0847-468B-B51F-DA9BE3CC6897}" type="datetimeFigureOut">
              <a:rPr lang="es-CL" smtClean="0"/>
              <a:t>20-06-2023</a:t>
            </a:fld>
            <a:endParaRPr lang="es-CL"/>
          </a:p>
        </p:txBody>
      </p:sp>
      <p:sp>
        <p:nvSpPr>
          <p:cNvPr id="8" name="Marcador de pie de página 7">
            <a:extLst>
              <a:ext uri="{FF2B5EF4-FFF2-40B4-BE49-F238E27FC236}">
                <a16:creationId xmlns:a16="http://schemas.microsoft.com/office/drawing/2014/main" id="{8B1C515C-F002-2CCA-9B56-53C96F98CD83}"/>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5ECD453C-69C9-A46D-C854-72FB7CD30480}"/>
              </a:ext>
            </a:extLst>
          </p:cNvPr>
          <p:cNvSpPr>
            <a:spLocks noGrp="1"/>
          </p:cNvSpPr>
          <p:nvPr>
            <p:ph type="sldNum" sz="quarter" idx="12"/>
          </p:nvPr>
        </p:nvSpPr>
        <p:spPr/>
        <p:txBody>
          <a:bodyPr/>
          <a:lstStyle/>
          <a:p>
            <a:fld id="{464DAAF0-4D6B-4B31-875C-A79EC59D9935}" type="slidenum">
              <a:rPr lang="es-CL" smtClean="0"/>
              <a:t>‹Nº›</a:t>
            </a:fld>
            <a:endParaRPr lang="es-CL"/>
          </a:p>
        </p:txBody>
      </p:sp>
    </p:spTree>
    <p:extLst>
      <p:ext uri="{BB962C8B-B14F-4D97-AF65-F5344CB8AC3E}">
        <p14:creationId xmlns:p14="http://schemas.microsoft.com/office/powerpoint/2010/main" val="260592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6926F6-F437-DD5A-AB28-FA6DCFFC27B1}"/>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6109A430-3A76-3E2F-63A3-A08C06C54981}"/>
              </a:ext>
            </a:extLst>
          </p:cNvPr>
          <p:cNvSpPr>
            <a:spLocks noGrp="1"/>
          </p:cNvSpPr>
          <p:nvPr>
            <p:ph type="dt" sz="half" idx="10"/>
          </p:nvPr>
        </p:nvSpPr>
        <p:spPr/>
        <p:txBody>
          <a:bodyPr/>
          <a:lstStyle/>
          <a:p>
            <a:fld id="{625A6586-0847-468B-B51F-DA9BE3CC6897}" type="datetimeFigureOut">
              <a:rPr lang="es-CL" smtClean="0"/>
              <a:t>20-06-2023</a:t>
            </a:fld>
            <a:endParaRPr lang="es-CL"/>
          </a:p>
        </p:txBody>
      </p:sp>
      <p:sp>
        <p:nvSpPr>
          <p:cNvPr id="4" name="Marcador de pie de página 3">
            <a:extLst>
              <a:ext uri="{FF2B5EF4-FFF2-40B4-BE49-F238E27FC236}">
                <a16:creationId xmlns:a16="http://schemas.microsoft.com/office/drawing/2014/main" id="{BD0A6FDB-E9BF-4D36-A17A-C399947684B9}"/>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ABEAD333-E595-7342-D6AB-99AAC7AD6084}"/>
              </a:ext>
            </a:extLst>
          </p:cNvPr>
          <p:cNvSpPr>
            <a:spLocks noGrp="1"/>
          </p:cNvSpPr>
          <p:nvPr>
            <p:ph type="sldNum" sz="quarter" idx="12"/>
          </p:nvPr>
        </p:nvSpPr>
        <p:spPr/>
        <p:txBody>
          <a:bodyPr/>
          <a:lstStyle/>
          <a:p>
            <a:fld id="{464DAAF0-4D6B-4B31-875C-A79EC59D9935}" type="slidenum">
              <a:rPr lang="es-CL" smtClean="0"/>
              <a:t>‹Nº›</a:t>
            </a:fld>
            <a:endParaRPr lang="es-CL"/>
          </a:p>
        </p:txBody>
      </p:sp>
    </p:spTree>
    <p:extLst>
      <p:ext uri="{BB962C8B-B14F-4D97-AF65-F5344CB8AC3E}">
        <p14:creationId xmlns:p14="http://schemas.microsoft.com/office/powerpoint/2010/main" val="3423063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9579372-C12D-E9B2-C727-DDEB3E60AD39}"/>
              </a:ext>
            </a:extLst>
          </p:cNvPr>
          <p:cNvSpPr>
            <a:spLocks noGrp="1"/>
          </p:cNvSpPr>
          <p:nvPr>
            <p:ph type="dt" sz="half" idx="10"/>
          </p:nvPr>
        </p:nvSpPr>
        <p:spPr/>
        <p:txBody>
          <a:bodyPr/>
          <a:lstStyle/>
          <a:p>
            <a:fld id="{625A6586-0847-468B-B51F-DA9BE3CC6897}" type="datetimeFigureOut">
              <a:rPr lang="es-CL" smtClean="0"/>
              <a:t>20-06-2023</a:t>
            </a:fld>
            <a:endParaRPr lang="es-CL"/>
          </a:p>
        </p:txBody>
      </p:sp>
      <p:sp>
        <p:nvSpPr>
          <p:cNvPr id="3" name="Marcador de pie de página 2">
            <a:extLst>
              <a:ext uri="{FF2B5EF4-FFF2-40B4-BE49-F238E27FC236}">
                <a16:creationId xmlns:a16="http://schemas.microsoft.com/office/drawing/2014/main" id="{CAE99A0B-ED7D-86DB-40B3-BDFA140AA10A}"/>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B5ED532F-1BC4-8A1D-B670-C35EBF70256E}"/>
              </a:ext>
            </a:extLst>
          </p:cNvPr>
          <p:cNvSpPr>
            <a:spLocks noGrp="1"/>
          </p:cNvSpPr>
          <p:nvPr>
            <p:ph type="sldNum" sz="quarter" idx="12"/>
          </p:nvPr>
        </p:nvSpPr>
        <p:spPr/>
        <p:txBody>
          <a:bodyPr/>
          <a:lstStyle/>
          <a:p>
            <a:fld id="{464DAAF0-4D6B-4B31-875C-A79EC59D9935}" type="slidenum">
              <a:rPr lang="es-CL" smtClean="0"/>
              <a:t>‹Nº›</a:t>
            </a:fld>
            <a:endParaRPr lang="es-CL"/>
          </a:p>
        </p:txBody>
      </p:sp>
    </p:spTree>
    <p:extLst>
      <p:ext uri="{BB962C8B-B14F-4D97-AF65-F5344CB8AC3E}">
        <p14:creationId xmlns:p14="http://schemas.microsoft.com/office/powerpoint/2010/main" val="2165549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686DA-FEF8-2CEF-4518-23FAC2198B9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AF03CD7F-77A9-8865-419B-8AF7F142D2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B6901F91-8C54-17D5-29BF-401B1CA5E6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1ED2698-9DB1-2539-D341-69D2C2C89A4D}"/>
              </a:ext>
            </a:extLst>
          </p:cNvPr>
          <p:cNvSpPr>
            <a:spLocks noGrp="1"/>
          </p:cNvSpPr>
          <p:nvPr>
            <p:ph type="dt" sz="half" idx="10"/>
          </p:nvPr>
        </p:nvSpPr>
        <p:spPr/>
        <p:txBody>
          <a:bodyPr/>
          <a:lstStyle/>
          <a:p>
            <a:fld id="{625A6586-0847-468B-B51F-DA9BE3CC6897}" type="datetimeFigureOut">
              <a:rPr lang="es-CL" smtClean="0"/>
              <a:t>20-06-2023</a:t>
            </a:fld>
            <a:endParaRPr lang="es-CL"/>
          </a:p>
        </p:txBody>
      </p:sp>
      <p:sp>
        <p:nvSpPr>
          <p:cNvPr id="6" name="Marcador de pie de página 5">
            <a:extLst>
              <a:ext uri="{FF2B5EF4-FFF2-40B4-BE49-F238E27FC236}">
                <a16:creationId xmlns:a16="http://schemas.microsoft.com/office/drawing/2014/main" id="{AE01A43B-37B7-62A7-D3C5-B9B47011055F}"/>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A57E6929-6BD0-8248-5D17-5411F0430ABC}"/>
              </a:ext>
            </a:extLst>
          </p:cNvPr>
          <p:cNvSpPr>
            <a:spLocks noGrp="1"/>
          </p:cNvSpPr>
          <p:nvPr>
            <p:ph type="sldNum" sz="quarter" idx="12"/>
          </p:nvPr>
        </p:nvSpPr>
        <p:spPr/>
        <p:txBody>
          <a:bodyPr/>
          <a:lstStyle/>
          <a:p>
            <a:fld id="{464DAAF0-4D6B-4B31-875C-A79EC59D9935}" type="slidenum">
              <a:rPr lang="es-CL" smtClean="0"/>
              <a:t>‹Nº›</a:t>
            </a:fld>
            <a:endParaRPr lang="es-CL"/>
          </a:p>
        </p:txBody>
      </p:sp>
    </p:spTree>
    <p:extLst>
      <p:ext uri="{BB962C8B-B14F-4D97-AF65-F5344CB8AC3E}">
        <p14:creationId xmlns:p14="http://schemas.microsoft.com/office/powerpoint/2010/main" val="3461941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0B7415-3C1F-BCA6-A52A-9A970534D4B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ED0AEFD3-6FBB-EFAF-672A-74473C7E76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5796C22A-38DA-E79D-2ABE-494AFA10DE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58A4972-8E76-393B-B174-EA2FADD4BFE3}"/>
              </a:ext>
            </a:extLst>
          </p:cNvPr>
          <p:cNvSpPr>
            <a:spLocks noGrp="1"/>
          </p:cNvSpPr>
          <p:nvPr>
            <p:ph type="dt" sz="half" idx="10"/>
          </p:nvPr>
        </p:nvSpPr>
        <p:spPr/>
        <p:txBody>
          <a:bodyPr/>
          <a:lstStyle/>
          <a:p>
            <a:fld id="{625A6586-0847-468B-B51F-DA9BE3CC6897}" type="datetimeFigureOut">
              <a:rPr lang="es-CL" smtClean="0"/>
              <a:t>20-06-2023</a:t>
            </a:fld>
            <a:endParaRPr lang="es-CL"/>
          </a:p>
        </p:txBody>
      </p:sp>
      <p:sp>
        <p:nvSpPr>
          <p:cNvPr id="6" name="Marcador de pie de página 5">
            <a:extLst>
              <a:ext uri="{FF2B5EF4-FFF2-40B4-BE49-F238E27FC236}">
                <a16:creationId xmlns:a16="http://schemas.microsoft.com/office/drawing/2014/main" id="{850E2BD3-585F-8B20-7584-FBB6194CEA5F}"/>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4D066690-BB47-96B2-DC14-86ACC1CC4CAA}"/>
              </a:ext>
            </a:extLst>
          </p:cNvPr>
          <p:cNvSpPr>
            <a:spLocks noGrp="1"/>
          </p:cNvSpPr>
          <p:nvPr>
            <p:ph type="sldNum" sz="quarter" idx="12"/>
          </p:nvPr>
        </p:nvSpPr>
        <p:spPr/>
        <p:txBody>
          <a:bodyPr/>
          <a:lstStyle/>
          <a:p>
            <a:fld id="{464DAAF0-4D6B-4B31-875C-A79EC59D9935}" type="slidenum">
              <a:rPr lang="es-CL" smtClean="0"/>
              <a:t>‹Nº›</a:t>
            </a:fld>
            <a:endParaRPr lang="es-CL"/>
          </a:p>
        </p:txBody>
      </p:sp>
    </p:spTree>
    <p:extLst>
      <p:ext uri="{BB962C8B-B14F-4D97-AF65-F5344CB8AC3E}">
        <p14:creationId xmlns:p14="http://schemas.microsoft.com/office/powerpoint/2010/main" val="3593011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56790B9-2F43-4C46-2A07-829BDF977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0FF6BC25-09AE-4E4F-2652-3814FE9A3D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F49F7719-BA97-921D-0633-94AF27BCF3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5A6586-0847-468B-B51F-DA9BE3CC6897}" type="datetimeFigureOut">
              <a:rPr lang="es-CL" smtClean="0"/>
              <a:t>20-06-2023</a:t>
            </a:fld>
            <a:endParaRPr lang="es-CL"/>
          </a:p>
        </p:txBody>
      </p:sp>
      <p:sp>
        <p:nvSpPr>
          <p:cNvPr id="5" name="Marcador de pie de página 4">
            <a:extLst>
              <a:ext uri="{FF2B5EF4-FFF2-40B4-BE49-F238E27FC236}">
                <a16:creationId xmlns:a16="http://schemas.microsoft.com/office/drawing/2014/main" id="{FD65E731-785F-B059-DCDD-5C356009A7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27B7C1D6-04C6-38EB-D16B-C5048990C5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DAAF0-4D6B-4B31-875C-A79EC59D9935}" type="slidenum">
              <a:rPr lang="es-CL" smtClean="0"/>
              <a:t>‹Nº›</a:t>
            </a:fld>
            <a:endParaRPr lang="es-CL"/>
          </a:p>
        </p:txBody>
      </p:sp>
    </p:spTree>
    <p:extLst>
      <p:ext uri="{BB962C8B-B14F-4D97-AF65-F5344CB8AC3E}">
        <p14:creationId xmlns:p14="http://schemas.microsoft.com/office/powerpoint/2010/main" val="449168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hyperlink" Target="https://fliphtml5.com/bookcase/hrgof/" TargetMode="External"/><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microsoft.com/office/2007/relationships/hdphoto" Target="../media/hdphoto1.wdp"/><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png"/><Relationship Id="rId7" Type="http://schemas.openxmlformats.org/officeDocument/2006/relationships/diagramQuickStyle" Target="../diagrams/quickStyle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microsoft.com/office/2007/relationships/hdphoto" Target="../media/hdphoto1.wdp"/><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3" Type="http://schemas.openxmlformats.org/officeDocument/2006/relationships/hyperlink" Target="../EIB%202023/CRONOGRAMA%20PEIB%202023%20-%20PDF.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rcador de contenido 10">
            <a:extLst>
              <a:ext uri="{FF2B5EF4-FFF2-40B4-BE49-F238E27FC236}">
                <a16:creationId xmlns:a16="http://schemas.microsoft.com/office/drawing/2014/main" id="{2317DBEC-93BB-B52B-D2FF-FAE5F19AA8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8565"/>
            <a:ext cx="12192000" cy="6311997"/>
          </a:xfrm>
        </p:spPr>
      </p:pic>
      <p:pic>
        <p:nvPicPr>
          <p:cNvPr id="8" name="Imagen 7">
            <a:extLst>
              <a:ext uri="{FF2B5EF4-FFF2-40B4-BE49-F238E27FC236}">
                <a16:creationId xmlns:a16="http://schemas.microsoft.com/office/drawing/2014/main" id="{B1CA7E86-BB77-B6C8-5F8E-FF3B682E6EBE}"/>
              </a:ext>
            </a:extLst>
          </p:cNvPr>
          <p:cNvPicPr>
            <a:picLocks noChangeAspect="1"/>
          </p:cNvPicPr>
          <p:nvPr/>
        </p:nvPicPr>
        <p:blipFill>
          <a:blip r:embed="rId3"/>
          <a:stretch>
            <a:fillRect/>
          </a:stretch>
        </p:blipFill>
        <p:spPr>
          <a:xfrm>
            <a:off x="654488" y="188565"/>
            <a:ext cx="11071273" cy="1325563"/>
          </a:xfrm>
          <a:prstGeom prst="rect">
            <a:avLst/>
          </a:prstGeom>
        </p:spPr>
      </p:pic>
      <p:sp>
        <p:nvSpPr>
          <p:cNvPr id="4" name="CuadroTexto 3">
            <a:extLst>
              <a:ext uri="{FF2B5EF4-FFF2-40B4-BE49-F238E27FC236}">
                <a16:creationId xmlns:a16="http://schemas.microsoft.com/office/drawing/2014/main" id="{0F853FE6-D9DE-D1B8-B03B-58C1A6EF4CAC}"/>
              </a:ext>
            </a:extLst>
          </p:cNvPr>
          <p:cNvSpPr txBox="1"/>
          <p:nvPr/>
        </p:nvSpPr>
        <p:spPr>
          <a:xfrm>
            <a:off x="2573141" y="4622294"/>
            <a:ext cx="7233968" cy="1200329"/>
          </a:xfrm>
          <a:prstGeom prst="rect">
            <a:avLst/>
          </a:prstGeom>
          <a:noFill/>
        </p:spPr>
        <p:txBody>
          <a:bodyPr wrap="square">
            <a:spAutoFit/>
          </a:bodyPr>
          <a:lstStyle/>
          <a:p>
            <a:pPr algn="ctr"/>
            <a:r>
              <a:rPr lang="es-MX" sz="2400" i="1" dirty="0"/>
              <a:t>Contribuir a la valorización, rescate, revitalización y fortalecimiento de las lenguas y las culturas de los pueblos indígenas en el espacio educativo.</a:t>
            </a:r>
            <a:endParaRPr lang="es-CL" sz="2400" i="1" dirty="0"/>
          </a:p>
        </p:txBody>
      </p:sp>
      <p:sp>
        <p:nvSpPr>
          <p:cNvPr id="2" name="Rectángulo 1">
            <a:extLst>
              <a:ext uri="{FF2B5EF4-FFF2-40B4-BE49-F238E27FC236}">
                <a16:creationId xmlns:a16="http://schemas.microsoft.com/office/drawing/2014/main" id="{6CCD69D9-22D8-874E-7E8A-D98038F7A752}"/>
              </a:ext>
            </a:extLst>
          </p:cNvPr>
          <p:cNvSpPr/>
          <p:nvPr/>
        </p:nvSpPr>
        <p:spPr>
          <a:xfrm>
            <a:off x="2573141" y="2442410"/>
            <a:ext cx="7233968" cy="2180918"/>
          </a:xfrm>
          <a:prstGeom prst="rect">
            <a:avLst/>
          </a:prstGeom>
          <a:noFill/>
        </p:spPr>
        <p:txBody>
          <a:bodyPr wrap="square">
            <a:spAutoFit/>
          </a:bodyPr>
          <a:lstStyle/>
          <a:p>
            <a:pPr marR="12700" algn="ctr" defTabSz="457200">
              <a:lnSpc>
                <a:spcPts val="3840"/>
              </a:lnSpc>
              <a:spcBef>
                <a:spcPts val="192"/>
              </a:spcBef>
            </a:pPr>
            <a:r>
              <a:rPr lang="es-CL" sz="2400" b="1" dirty="0">
                <a:latin typeface="Times New Roman"/>
                <a:cs typeface="Times New Roman"/>
              </a:rPr>
              <a:t>PROGRAMA DE EDUCACIÓN INTERCULTURAL BILINGÜE</a:t>
            </a:r>
          </a:p>
          <a:p>
            <a:pPr marR="12700" algn="ctr" defTabSz="457200">
              <a:lnSpc>
                <a:spcPts val="3840"/>
              </a:lnSpc>
              <a:spcBef>
                <a:spcPts val="192"/>
              </a:spcBef>
            </a:pPr>
            <a:r>
              <a:rPr lang="es-CL" sz="2400" b="1" dirty="0">
                <a:latin typeface="Times New Roman"/>
                <a:cs typeface="Times New Roman"/>
              </a:rPr>
              <a:t>(PEIB – UTP DAEM PUERTO MONTT)</a:t>
            </a:r>
          </a:p>
          <a:p>
            <a:pPr marR="399537" algn="ctr" defTabSz="457200">
              <a:lnSpc>
                <a:spcPct val="95825"/>
              </a:lnSpc>
              <a:spcBef>
                <a:spcPts val="984"/>
              </a:spcBef>
            </a:pPr>
            <a:endParaRPr lang="es-CL" sz="3200" b="1" dirty="0">
              <a:latin typeface="Arial"/>
              <a:cs typeface="Arial"/>
            </a:endParaRPr>
          </a:p>
        </p:txBody>
      </p:sp>
    </p:spTree>
    <p:extLst>
      <p:ext uri="{BB962C8B-B14F-4D97-AF65-F5344CB8AC3E}">
        <p14:creationId xmlns:p14="http://schemas.microsoft.com/office/powerpoint/2010/main" val="2357544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690629-D86C-FD01-EA2A-25E49A177569}"/>
              </a:ext>
            </a:extLst>
          </p:cNvPr>
          <p:cNvSpPr>
            <a:spLocks noGrp="1"/>
          </p:cNvSpPr>
          <p:nvPr>
            <p:ph type="title"/>
          </p:nvPr>
        </p:nvSpPr>
        <p:spPr/>
        <p:txBody>
          <a:bodyPr/>
          <a:lstStyle/>
          <a:p>
            <a:endParaRPr lang="es-CL"/>
          </a:p>
        </p:txBody>
      </p:sp>
      <p:pic>
        <p:nvPicPr>
          <p:cNvPr id="5" name="Marcador de contenido 4">
            <a:extLst>
              <a:ext uri="{FF2B5EF4-FFF2-40B4-BE49-F238E27FC236}">
                <a16:creationId xmlns:a16="http://schemas.microsoft.com/office/drawing/2014/main" id="{5AF1AD6D-E8DC-0FE4-C4C8-0F40FBA0C188}"/>
              </a:ext>
            </a:extLst>
          </p:cNvPr>
          <p:cNvPicPr>
            <a:picLocks noGrp="1" noChangeAspect="1"/>
          </p:cNvPicPr>
          <p:nvPr>
            <p:ph idx="1"/>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p:spPr>
      </p:pic>
      <p:sp>
        <p:nvSpPr>
          <p:cNvPr id="6" name="CuadroTexto 5">
            <a:extLst>
              <a:ext uri="{FF2B5EF4-FFF2-40B4-BE49-F238E27FC236}">
                <a16:creationId xmlns:a16="http://schemas.microsoft.com/office/drawing/2014/main" id="{A9951057-88D4-B85B-5989-E6A05E5FCB0F}"/>
              </a:ext>
            </a:extLst>
          </p:cNvPr>
          <p:cNvSpPr txBox="1"/>
          <p:nvPr/>
        </p:nvSpPr>
        <p:spPr>
          <a:xfrm>
            <a:off x="1364566" y="858129"/>
            <a:ext cx="9734843" cy="954107"/>
          </a:xfrm>
          <a:prstGeom prst="rect">
            <a:avLst/>
          </a:prstGeom>
          <a:noFill/>
        </p:spPr>
        <p:txBody>
          <a:bodyPr wrap="square" rtlCol="0">
            <a:spAutoFit/>
          </a:bodyPr>
          <a:lstStyle/>
          <a:p>
            <a:endParaRPr lang="es-CL" sz="2800" dirty="0"/>
          </a:p>
          <a:p>
            <a:endParaRPr lang="es-CL" sz="2800" dirty="0"/>
          </a:p>
        </p:txBody>
      </p:sp>
      <p:sp>
        <p:nvSpPr>
          <p:cNvPr id="3" name="CuadroTexto 2">
            <a:extLst>
              <a:ext uri="{FF2B5EF4-FFF2-40B4-BE49-F238E27FC236}">
                <a16:creationId xmlns:a16="http://schemas.microsoft.com/office/drawing/2014/main" id="{00DD49B5-6CDF-C80E-CBDB-DB0C8D23404D}"/>
              </a:ext>
            </a:extLst>
          </p:cNvPr>
          <p:cNvSpPr txBox="1"/>
          <p:nvPr/>
        </p:nvSpPr>
        <p:spPr>
          <a:xfrm>
            <a:off x="675715" y="596932"/>
            <a:ext cx="10582835" cy="400110"/>
          </a:xfrm>
          <a:prstGeom prst="rect">
            <a:avLst/>
          </a:prstGeom>
          <a:noFill/>
        </p:spPr>
        <p:txBody>
          <a:bodyPr wrap="square">
            <a:spAutoFit/>
          </a:bodyPr>
          <a:lstStyle/>
          <a:p>
            <a:pPr algn="just"/>
            <a:r>
              <a:rPr lang="es-MX" sz="2000" b="1" dirty="0"/>
              <a:t>3.- MUESTRA REGIONAL INTERCULTURAL EIB – PUERTO VARAS</a:t>
            </a:r>
          </a:p>
        </p:txBody>
      </p:sp>
      <p:sp>
        <p:nvSpPr>
          <p:cNvPr id="4" name="CuadroTexto 3">
            <a:extLst>
              <a:ext uri="{FF2B5EF4-FFF2-40B4-BE49-F238E27FC236}">
                <a16:creationId xmlns:a16="http://schemas.microsoft.com/office/drawing/2014/main" id="{CF4506E4-2704-C35D-4E19-C7525A68B31C}"/>
              </a:ext>
            </a:extLst>
          </p:cNvPr>
          <p:cNvSpPr txBox="1"/>
          <p:nvPr/>
        </p:nvSpPr>
        <p:spPr>
          <a:xfrm>
            <a:off x="675715" y="1218555"/>
            <a:ext cx="10808073" cy="1477328"/>
          </a:xfrm>
          <a:prstGeom prst="rect">
            <a:avLst/>
          </a:prstGeom>
          <a:noFill/>
        </p:spPr>
        <p:txBody>
          <a:bodyPr wrap="square">
            <a:spAutoFit/>
          </a:bodyPr>
          <a:lstStyle/>
          <a:p>
            <a:pPr algn="just"/>
            <a:r>
              <a:rPr lang="es-MX" dirty="0"/>
              <a:t>Muestra de material didáctico del programa E.I.B. DAEM Puerto Montt, exposición y entrega de material a las comunidades escolares de diversas escuelas, educadores y otros agentes de la educación. Este encuentro se realizó el martes 06 de septiembre en Puerto Varas, además, la Seremi de Educación, realizó un reconocimiento a tres educadores de la comuna por su aporte en el fortalecimiento de la asignatura.</a:t>
            </a:r>
          </a:p>
          <a:p>
            <a:endParaRPr lang="es-MX" dirty="0"/>
          </a:p>
        </p:txBody>
      </p:sp>
      <p:pic>
        <p:nvPicPr>
          <p:cNvPr id="7" name="Imagen 6">
            <a:extLst>
              <a:ext uri="{FF2B5EF4-FFF2-40B4-BE49-F238E27FC236}">
                <a16:creationId xmlns:a16="http://schemas.microsoft.com/office/drawing/2014/main" id="{7E72423B-2BA0-4DE3-DFD2-6B8C332024F9}"/>
              </a:ext>
            </a:extLst>
          </p:cNvPr>
          <p:cNvPicPr>
            <a:picLocks noChangeAspect="1"/>
          </p:cNvPicPr>
          <p:nvPr/>
        </p:nvPicPr>
        <p:blipFill>
          <a:blip r:embed="rId3"/>
          <a:stretch>
            <a:fillRect/>
          </a:stretch>
        </p:blipFill>
        <p:spPr>
          <a:xfrm>
            <a:off x="801545" y="2695883"/>
            <a:ext cx="4742142" cy="3556607"/>
          </a:xfrm>
          <a:prstGeom prst="rect">
            <a:avLst/>
          </a:prstGeom>
        </p:spPr>
      </p:pic>
      <p:pic>
        <p:nvPicPr>
          <p:cNvPr id="8" name="Imagen 7">
            <a:extLst>
              <a:ext uri="{FF2B5EF4-FFF2-40B4-BE49-F238E27FC236}">
                <a16:creationId xmlns:a16="http://schemas.microsoft.com/office/drawing/2014/main" id="{7F1E6569-EFA2-DACA-0ABE-39AB412A65E2}"/>
              </a:ext>
            </a:extLst>
          </p:cNvPr>
          <p:cNvPicPr>
            <a:picLocks noChangeAspect="1"/>
          </p:cNvPicPr>
          <p:nvPr/>
        </p:nvPicPr>
        <p:blipFill>
          <a:blip r:embed="rId4"/>
          <a:stretch>
            <a:fillRect/>
          </a:stretch>
        </p:blipFill>
        <p:spPr>
          <a:xfrm>
            <a:off x="5967132" y="3001537"/>
            <a:ext cx="5386668" cy="3057649"/>
          </a:xfrm>
          <a:prstGeom prst="rect">
            <a:avLst/>
          </a:prstGeom>
        </p:spPr>
      </p:pic>
    </p:spTree>
    <p:extLst>
      <p:ext uri="{BB962C8B-B14F-4D97-AF65-F5344CB8AC3E}">
        <p14:creationId xmlns:p14="http://schemas.microsoft.com/office/powerpoint/2010/main" val="1475056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2A2E24-1251-C5B8-F3A3-567BE0CD6D2A}"/>
              </a:ext>
            </a:extLst>
          </p:cNvPr>
          <p:cNvSpPr>
            <a:spLocks noGrp="1"/>
          </p:cNvSpPr>
          <p:nvPr>
            <p:ph type="ctrTitle"/>
          </p:nvPr>
        </p:nvSpPr>
        <p:spPr/>
        <p:txBody>
          <a:bodyPr/>
          <a:lstStyle/>
          <a:p>
            <a:endParaRPr lang="es-CL"/>
          </a:p>
        </p:txBody>
      </p:sp>
      <p:sp>
        <p:nvSpPr>
          <p:cNvPr id="3" name="Subtítulo 2">
            <a:extLst>
              <a:ext uri="{FF2B5EF4-FFF2-40B4-BE49-F238E27FC236}">
                <a16:creationId xmlns:a16="http://schemas.microsoft.com/office/drawing/2014/main" id="{14A05DB1-74AA-4134-AF52-9F87974E4A3B}"/>
              </a:ext>
            </a:extLst>
          </p:cNvPr>
          <p:cNvSpPr>
            <a:spLocks noGrp="1"/>
          </p:cNvSpPr>
          <p:nvPr>
            <p:ph type="subTitle" idx="1"/>
          </p:nvPr>
        </p:nvSpPr>
        <p:spPr/>
        <p:txBody>
          <a:bodyPr/>
          <a:lstStyle/>
          <a:p>
            <a:endParaRPr lang="es-CL"/>
          </a:p>
        </p:txBody>
      </p:sp>
      <p:pic>
        <p:nvPicPr>
          <p:cNvPr id="5" name="Imagen 4">
            <a:extLst>
              <a:ext uri="{FF2B5EF4-FFF2-40B4-BE49-F238E27FC236}">
                <a16:creationId xmlns:a16="http://schemas.microsoft.com/office/drawing/2014/main" id="{93E45A24-69D2-D0FA-D16A-9EC4B3301401}"/>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6684"/>
            <a:ext cx="12192000" cy="6844632"/>
          </a:xfrm>
          <a:prstGeom prst="rect">
            <a:avLst/>
          </a:prstGeom>
          <a:ln>
            <a:noFill/>
          </a:ln>
          <a:effectLst>
            <a:softEdge rad="112500"/>
          </a:effectLst>
        </p:spPr>
      </p:pic>
      <p:sp>
        <p:nvSpPr>
          <p:cNvPr id="6" name="CuadroTexto 5">
            <a:extLst>
              <a:ext uri="{FF2B5EF4-FFF2-40B4-BE49-F238E27FC236}">
                <a16:creationId xmlns:a16="http://schemas.microsoft.com/office/drawing/2014/main" id="{3481AED2-96D1-CCF7-ACA2-59D4835C052B}"/>
              </a:ext>
            </a:extLst>
          </p:cNvPr>
          <p:cNvSpPr txBox="1"/>
          <p:nvPr/>
        </p:nvSpPr>
        <p:spPr>
          <a:xfrm>
            <a:off x="605678" y="551565"/>
            <a:ext cx="10582835" cy="400110"/>
          </a:xfrm>
          <a:prstGeom prst="rect">
            <a:avLst/>
          </a:prstGeom>
          <a:noFill/>
        </p:spPr>
        <p:txBody>
          <a:bodyPr wrap="square">
            <a:spAutoFit/>
          </a:bodyPr>
          <a:lstStyle/>
          <a:p>
            <a:pPr algn="just"/>
            <a:r>
              <a:rPr lang="es-MX" sz="2000" b="1" dirty="0"/>
              <a:t>4.- MUESTRA INTERCOMUNAL EIB – CALBUCO – PUERTO MONTT</a:t>
            </a:r>
          </a:p>
        </p:txBody>
      </p:sp>
      <p:sp>
        <p:nvSpPr>
          <p:cNvPr id="11" name="CuadroTexto 10">
            <a:extLst>
              <a:ext uri="{FF2B5EF4-FFF2-40B4-BE49-F238E27FC236}">
                <a16:creationId xmlns:a16="http://schemas.microsoft.com/office/drawing/2014/main" id="{9E8790C7-5A94-796C-0E9F-ACE77CC5BE89}"/>
              </a:ext>
            </a:extLst>
          </p:cNvPr>
          <p:cNvSpPr txBox="1"/>
          <p:nvPr/>
        </p:nvSpPr>
        <p:spPr>
          <a:xfrm>
            <a:off x="675715" y="1663068"/>
            <a:ext cx="10808073" cy="369332"/>
          </a:xfrm>
          <a:prstGeom prst="rect">
            <a:avLst/>
          </a:prstGeom>
          <a:noFill/>
        </p:spPr>
        <p:txBody>
          <a:bodyPr wrap="square">
            <a:spAutoFit/>
          </a:bodyPr>
          <a:lstStyle/>
          <a:p>
            <a:endParaRPr lang="es-MX" dirty="0"/>
          </a:p>
        </p:txBody>
      </p:sp>
      <p:sp>
        <p:nvSpPr>
          <p:cNvPr id="8" name="CuadroTexto 7">
            <a:extLst>
              <a:ext uri="{FF2B5EF4-FFF2-40B4-BE49-F238E27FC236}">
                <a16:creationId xmlns:a16="http://schemas.microsoft.com/office/drawing/2014/main" id="{C5495E39-86C2-4939-0AC7-E083F75CCA4E}"/>
              </a:ext>
            </a:extLst>
          </p:cNvPr>
          <p:cNvSpPr txBox="1"/>
          <p:nvPr/>
        </p:nvSpPr>
        <p:spPr>
          <a:xfrm>
            <a:off x="586879" y="1244912"/>
            <a:ext cx="10442762" cy="2308324"/>
          </a:xfrm>
          <a:prstGeom prst="rect">
            <a:avLst/>
          </a:prstGeom>
          <a:noFill/>
        </p:spPr>
        <p:txBody>
          <a:bodyPr wrap="square">
            <a:spAutoFit/>
          </a:bodyPr>
          <a:lstStyle/>
          <a:p>
            <a:pPr algn="just"/>
            <a:r>
              <a:rPr lang="es-MX" dirty="0"/>
              <a:t>Se realizó en la ciudad de Calbuco la Primera Muestra Intercultural Mapuche, la cual fue organizada por el DAEM de la ciudad de Calbuco, DAEM Puerto Montt y el Departamento Provincial de Educación, en esta actividad participó de la comuna de Puerto Montt, el PEIB UTP DAEM en conjunto con la Escuela </a:t>
            </a:r>
            <a:r>
              <a:rPr lang="es-MX" dirty="0" err="1"/>
              <a:t>Angelmó</a:t>
            </a:r>
            <a:r>
              <a:rPr lang="es-MX" dirty="0"/>
              <a:t>, Colegio Nueva Alerce, Escuela Rural Lenca y Escuela Argentina, en donde las educadoras tradicionales y profesores mentores realizaron exposición de sus trabajos, además, se llevó material para ser regalado a los estudiantes y para las bibliotecas de las escuelas vecinas.</a:t>
            </a:r>
          </a:p>
          <a:p>
            <a:pPr algn="just"/>
            <a:r>
              <a:rPr lang="es-MX" dirty="0"/>
              <a:t>Por su parte de la comuna anfitriona, participaron 7 escuelas con sus estudiantes, apoderados  y artesanos de la comuna.</a:t>
            </a:r>
          </a:p>
        </p:txBody>
      </p:sp>
      <p:pic>
        <p:nvPicPr>
          <p:cNvPr id="9" name="Imagen 8">
            <a:extLst>
              <a:ext uri="{FF2B5EF4-FFF2-40B4-BE49-F238E27FC236}">
                <a16:creationId xmlns:a16="http://schemas.microsoft.com/office/drawing/2014/main" id="{B83C3905-2334-E832-D0D9-98AD77C4A97A}"/>
              </a:ext>
            </a:extLst>
          </p:cNvPr>
          <p:cNvPicPr>
            <a:picLocks noChangeAspect="1"/>
          </p:cNvPicPr>
          <p:nvPr/>
        </p:nvPicPr>
        <p:blipFill>
          <a:blip r:embed="rId4"/>
          <a:stretch>
            <a:fillRect/>
          </a:stretch>
        </p:blipFill>
        <p:spPr>
          <a:xfrm>
            <a:off x="8392366" y="3912163"/>
            <a:ext cx="3636896" cy="2727671"/>
          </a:xfrm>
          <a:prstGeom prst="rect">
            <a:avLst/>
          </a:prstGeom>
        </p:spPr>
      </p:pic>
      <p:pic>
        <p:nvPicPr>
          <p:cNvPr id="10" name="Imagen 9">
            <a:extLst>
              <a:ext uri="{FF2B5EF4-FFF2-40B4-BE49-F238E27FC236}">
                <a16:creationId xmlns:a16="http://schemas.microsoft.com/office/drawing/2014/main" id="{17EBC336-999D-AD83-06D8-FB4715BD7367}"/>
              </a:ext>
            </a:extLst>
          </p:cNvPr>
          <p:cNvPicPr>
            <a:picLocks noChangeAspect="1"/>
          </p:cNvPicPr>
          <p:nvPr/>
        </p:nvPicPr>
        <p:blipFill>
          <a:blip r:embed="rId5"/>
          <a:stretch>
            <a:fillRect/>
          </a:stretch>
        </p:blipFill>
        <p:spPr>
          <a:xfrm>
            <a:off x="876334" y="4086143"/>
            <a:ext cx="2519818" cy="2374621"/>
          </a:xfrm>
          <a:prstGeom prst="rect">
            <a:avLst/>
          </a:prstGeom>
        </p:spPr>
      </p:pic>
      <p:pic>
        <p:nvPicPr>
          <p:cNvPr id="12" name="Imagen 11">
            <a:extLst>
              <a:ext uri="{FF2B5EF4-FFF2-40B4-BE49-F238E27FC236}">
                <a16:creationId xmlns:a16="http://schemas.microsoft.com/office/drawing/2014/main" id="{90EFCAA3-C762-49D9-8AD1-D7EFD1944482}"/>
              </a:ext>
            </a:extLst>
          </p:cNvPr>
          <p:cNvPicPr>
            <a:picLocks noChangeAspect="1"/>
          </p:cNvPicPr>
          <p:nvPr/>
        </p:nvPicPr>
        <p:blipFill>
          <a:blip r:embed="rId6"/>
          <a:stretch>
            <a:fillRect/>
          </a:stretch>
        </p:blipFill>
        <p:spPr>
          <a:xfrm>
            <a:off x="3674632" y="4145781"/>
            <a:ext cx="4267257" cy="2408188"/>
          </a:xfrm>
          <a:prstGeom prst="rect">
            <a:avLst/>
          </a:prstGeom>
        </p:spPr>
      </p:pic>
    </p:spTree>
    <p:extLst>
      <p:ext uri="{BB962C8B-B14F-4D97-AF65-F5344CB8AC3E}">
        <p14:creationId xmlns:p14="http://schemas.microsoft.com/office/powerpoint/2010/main" val="585833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903C9D-77B6-A8B1-9113-89B1EAF772EA}"/>
              </a:ext>
            </a:extLst>
          </p:cNvPr>
          <p:cNvSpPr>
            <a:spLocks noGrp="1"/>
          </p:cNvSpPr>
          <p:nvPr>
            <p:ph type="title"/>
          </p:nvPr>
        </p:nvSpPr>
        <p:spPr/>
        <p:txBody>
          <a:bodyPr/>
          <a:lstStyle/>
          <a:p>
            <a:endParaRPr lang="es-CL"/>
          </a:p>
        </p:txBody>
      </p:sp>
      <p:pic>
        <p:nvPicPr>
          <p:cNvPr id="5" name="Marcador de contenido 4">
            <a:extLst>
              <a:ext uri="{FF2B5EF4-FFF2-40B4-BE49-F238E27FC236}">
                <a16:creationId xmlns:a16="http://schemas.microsoft.com/office/drawing/2014/main" id="{B9C4904A-EBC5-8657-E181-3E05A4C8AC45}"/>
              </a:ext>
            </a:extLst>
          </p:cNvPr>
          <p:cNvPicPr>
            <a:picLocks noGrp="1" noChangeAspect="1"/>
          </p:cNvPicPr>
          <p:nvPr>
            <p:ph idx="1"/>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107577"/>
            <a:ext cx="12192000" cy="6858000"/>
          </a:xfrm>
          <a:prstGeom prst="rect">
            <a:avLst/>
          </a:prstGeom>
          <a:ln>
            <a:noFill/>
          </a:ln>
          <a:effectLst>
            <a:softEdge rad="112500"/>
          </a:effectLst>
        </p:spPr>
      </p:pic>
      <p:sp>
        <p:nvSpPr>
          <p:cNvPr id="7" name="CuadroTexto 6">
            <a:extLst>
              <a:ext uri="{FF2B5EF4-FFF2-40B4-BE49-F238E27FC236}">
                <a16:creationId xmlns:a16="http://schemas.microsoft.com/office/drawing/2014/main" id="{0BEC890C-8D0A-E7CA-8431-E02FA83EF1E3}"/>
              </a:ext>
            </a:extLst>
          </p:cNvPr>
          <p:cNvSpPr txBox="1"/>
          <p:nvPr/>
        </p:nvSpPr>
        <p:spPr>
          <a:xfrm>
            <a:off x="605678" y="551565"/>
            <a:ext cx="10582835" cy="400110"/>
          </a:xfrm>
          <a:prstGeom prst="rect">
            <a:avLst/>
          </a:prstGeom>
          <a:noFill/>
        </p:spPr>
        <p:txBody>
          <a:bodyPr wrap="square">
            <a:spAutoFit/>
          </a:bodyPr>
          <a:lstStyle/>
          <a:p>
            <a:pPr algn="just"/>
            <a:r>
              <a:rPr lang="es-MX" sz="2000" b="1" dirty="0"/>
              <a:t>5.-JORNADA POST CONSTATACIÓN MINEDUC- ASOCIACIÓN ILCHE WILLIMAPU – PUERTO VARAS.</a:t>
            </a:r>
          </a:p>
        </p:txBody>
      </p:sp>
      <p:sp>
        <p:nvSpPr>
          <p:cNvPr id="10" name="CuadroTexto 9">
            <a:extLst>
              <a:ext uri="{FF2B5EF4-FFF2-40B4-BE49-F238E27FC236}">
                <a16:creationId xmlns:a16="http://schemas.microsoft.com/office/drawing/2014/main" id="{82095C62-6E8D-CA29-D390-4CEB908251B3}"/>
              </a:ext>
            </a:extLst>
          </p:cNvPr>
          <p:cNvSpPr txBox="1"/>
          <p:nvPr/>
        </p:nvSpPr>
        <p:spPr>
          <a:xfrm>
            <a:off x="605677" y="911812"/>
            <a:ext cx="9358593" cy="3416320"/>
          </a:xfrm>
          <a:prstGeom prst="rect">
            <a:avLst/>
          </a:prstGeom>
          <a:noFill/>
        </p:spPr>
        <p:txBody>
          <a:bodyPr wrap="square">
            <a:spAutoFit/>
          </a:bodyPr>
          <a:lstStyle/>
          <a:p>
            <a:endParaRPr lang="es-MX" dirty="0"/>
          </a:p>
          <a:p>
            <a:r>
              <a:rPr lang="es-MX" dirty="0"/>
              <a:t>Miércoles 23 de noviembre, Participación Jornada  Post Constatación de los educadores tradicionales y PEIB UTP de la comuna en la ciudad de Puerto Varas, proceso de retroalimentación y entrega de resultados generales.</a:t>
            </a:r>
          </a:p>
          <a:p>
            <a:endParaRPr lang="es-MX" dirty="0"/>
          </a:p>
          <a:p>
            <a:endParaRPr lang="es-MX" dirty="0"/>
          </a:p>
          <a:p>
            <a:endParaRPr lang="es-MX" dirty="0"/>
          </a:p>
          <a:p>
            <a:endParaRPr lang="es-MX" dirty="0"/>
          </a:p>
          <a:p>
            <a:endParaRPr lang="es-MX" dirty="0"/>
          </a:p>
          <a:p>
            <a:endParaRPr lang="es-MX" dirty="0"/>
          </a:p>
          <a:p>
            <a:endParaRPr lang="es-MX" dirty="0"/>
          </a:p>
          <a:p>
            <a:endParaRPr lang="es-MX" dirty="0"/>
          </a:p>
        </p:txBody>
      </p:sp>
      <p:pic>
        <p:nvPicPr>
          <p:cNvPr id="11" name="Imagen 10">
            <a:extLst>
              <a:ext uri="{FF2B5EF4-FFF2-40B4-BE49-F238E27FC236}">
                <a16:creationId xmlns:a16="http://schemas.microsoft.com/office/drawing/2014/main" id="{F2E48C9C-2EB9-D122-F9C1-46DF81EE3E7F}"/>
              </a:ext>
            </a:extLst>
          </p:cNvPr>
          <p:cNvPicPr>
            <a:picLocks noChangeAspect="1"/>
          </p:cNvPicPr>
          <p:nvPr/>
        </p:nvPicPr>
        <p:blipFill>
          <a:blip r:embed="rId3"/>
          <a:stretch>
            <a:fillRect/>
          </a:stretch>
        </p:blipFill>
        <p:spPr>
          <a:xfrm>
            <a:off x="8450788" y="1948236"/>
            <a:ext cx="3026963" cy="1777252"/>
          </a:xfrm>
          <a:prstGeom prst="rect">
            <a:avLst/>
          </a:prstGeom>
        </p:spPr>
      </p:pic>
      <p:sp>
        <p:nvSpPr>
          <p:cNvPr id="12" name="CuadroTexto 11">
            <a:extLst>
              <a:ext uri="{FF2B5EF4-FFF2-40B4-BE49-F238E27FC236}">
                <a16:creationId xmlns:a16="http://schemas.microsoft.com/office/drawing/2014/main" id="{A9821092-735E-1E46-7D95-EAB026CCDE3D}"/>
              </a:ext>
            </a:extLst>
          </p:cNvPr>
          <p:cNvSpPr txBox="1"/>
          <p:nvPr/>
        </p:nvSpPr>
        <p:spPr>
          <a:xfrm>
            <a:off x="605678" y="4312242"/>
            <a:ext cx="10748122" cy="2585323"/>
          </a:xfrm>
          <a:prstGeom prst="rect">
            <a:avLst/>
          </a:prstGeom>
          <a:noFill/>
        </p:spPr>
        <p:txBody>
          <a:bodyPr wrap="square">
            <a:spAutoFit/>
          </a:bodyPr>
          <a:lstStyle/>
          <a:p>
            <a:r>
              <a:rPr lang="es-MX" dirty="0"/>
              <a:t>28, 29 30 de noviembre, Jornada Regional en la ciudad de Castro Chiloé, participación de los educadores tradicionales seleccionados como representantes por el PEIB UTP DAEM, asistieron cuatro educadores tradicionales y una profesora mentora.</a:t>
            </a:r>
          </a:p>
          <a:p>
            <a:r>
              <a:rPr lang="es-MX" dirty="0"/>
              <a:t>Tema: Planes y Programas de estudio 1ero a 6to básico y material pedagógico.</a:t>
            </a:r>
          </a:p>
          <a:p>
            <a:r>
              <a:rPr lang="es-MX" dirty="0"/>
              <a:t>1	Escuela </a:t>
            </a:r>
            <a:r>
              <a:rPr lang="es-MX" dirty="0" err="1"/>
              <a:t>Cayenel</a:t>
            </a:r>
            <a:r>
              <a:rPr lang="es-MX" dirty="0"/>
              <a:t>	       </a:t>
            </a:r>
            <a:r>
              <a:rPr lang="es-MX" dirty="0" err="1"/>
              <a:t>Educ</a:t>
            </a:r>
            <a:r>
              <a:rPr lang="es-MX" dirty="0"/>
              <a:t>. T. Rosita Lara</a:t>
            </a:r>
          </a:p>
          <a:p>
            <a:r>
              <a:rPr lang="es-MX" dirty="0"/>
              <a:t>2	Escuela Argentina	       </a:t>
            </a:r>
            <a:r>
              <a:rPr lang="es-MX" dirty="0" err="1"/>
              <a:t>Educ</a:t>
            </a:r>
            <a:r>
              <a:rPr lang="es-MX" dirty="0"/>
              <a:t>. T. Celia Colún</a:t>
            </a:r>
          </a:p>
          <a:p>
            <a:r>
              <a:rPr lang="es-MX" dirty="0"/>
              <a:t>3	Colegio Nueva Alerce    </a:t>
            </a:r>
            <a:r>
              <a:rPr lang="es-MX" dirty="0" err="1"/>
              <a:t>Educ</a:t>
            </a:r>
            <a:r>
              <a:rPr lang="es-MX" dirty="0"/>
              <a:t>. T. Mauricio </a:t>
            </a:r>
            <a:r>
              <a:rPr lang="es-MX" dirty="0" err="1"/>
              <a:t>Antimán</a:t>
            </a:r>
            <a:endParaRPr lang="es-MX" dirty="0"/>
          </a:p>
          <a:p>
            <a:r>
              <a:rPr lang="es-MX" dirty="0"/>
              <a:t>4	Escuela </a:t>
            </a:r>
            <a:r>
              <a:rPr lang="es-MX" dirty="0" err="1"/>
              <a:t>Angelmó</a:t>
            </a:r>
            <a:r>
              <a:rPr lang="es-MX" dirty="0"/>
              <a:t>	       </a:t>
            </a:r>
            <a:r>
              <a:rPr lang="es-MX" dirty="0" err="1"/>
              <a:t>Prof.T</a:t>
            </a:r>
            <a:r>
              <a:rPr lang="es-MX" dirty="0"/>
              <a:t>.  Mentor Katia Villarroel</a:t>
            </a:r>
          </a:p>
          <a:p>
            <a:r>
              <a:rPr lang="es-MX" dirty="0"/>
              <a:t>5	Escuela </a:t>
            </a:r>
            <a:r>
              <a:rPr lang="es-MX" dirty="0" err="1"/>
              <a:t>Melipulli</a:t>
            </a:r>
            <a:r>
              <a:rPr lang="es-MX" dirty="0"/>
              <a:t>	       </a:t>
            </a:r>
            <a:r>
              <a:rPr lang="es-MX" dirty="0" err="1"/>
              <a:t>Educ</a:t>
            </a:r>
            <a:r>
              <a:rPr lang="es-MX" dirty="0"/>
              <a:t>. T. Ana Levín</a:t>
            </a:r>
          </a:p>
        </p:txBody>
      </p:sp>
      <p:sp>
        <p:nvSpPr>
          <p:cNvPr id="13" name="CuadroTexto 12">
            <a:extLst>
              <a:ext uri="{FF2B5EF4-FFF2-40B4-BE49-F238E27FC236}">
                <a16:creationId xmlns:a16="http://schemas.microsoft.com/office/drawing/2014/main" id="{FF83384D-349C-34AE-2E40-346A74013A6D}"/>
              </a:ext>
            </a:extLst>
          </p:cNvPr>
          <p:cNvSpPr txBox="1"/>
          <p:nvPr/>
        </p:nvSpPr>
        <p:spPr>
          <a:xfrm>
            <a:off x="605677" y="3957714"/>
            <a:ext cx="10582835" cy="400110"/>
          </a:xfrm>
          <a:prstGeom prst="rect">
            <a:avLst/>
          </a:prstGeom>
          <a:noFill/>
        </p:spPr>
        <p:txBody>
          <a:bodyPr wrap="square">
            <a:spAutoFit/>
          </a:bodyPr>
          <a:lstStyle/>
          <a:p>
            <a:pPr algn="just"/>
            <a:r>
              <a:rPr lang="es-MX" sz="2000" b="1" dirty="0"/>
              <a:t>6.-JORNADA REGIONAL EIB MINEDUC – CASTRO CHILOÉ.</a:t>
            </a:r>
          </a:p>
        </p:txBody>
      </p:sp>
      <p:pic>
        <p:nvPicPr>
          <p:cNvPr id="14" name="Imagen 13">
            <a:extLst>
              <a:ext uri="{FF2B5EF4-FFF2-40B4-BE49-F238E27FC236}">
                <a16:creationId xmlns:a16="http://schemas.microsoft.com/office/drawing/2014/main" id="{0EE9046E-F8BE-877B-9385-05BF601A6C2C}"/>
              </a:ext>
            </a:extLst>
          </p:cNvPr>
          <p:cNvPicPr>
            <a:picLocks noChangeAspect="1"/>
          </p:cNvPicPr>
          <p:nvPr/>
        </p:nvPicPr>
        <p:blipFill>
          <a:blip r:embed="rId4"/>
          <a:stretch>
            <a:fillRect/>
          </a:stretch>
        </p:blipFill>
        <p:spPr>
          <a:xfrm>
            <a:off x="8569291" y="4935303"/>
            <a:ext cx="2908459" cy="1871496"/>
          </a:xfrm>
          <a:prstGeom prst="rect">
            <a:avLst/>
          </a:prstGeom>
        </p:spPr>
      </p:pic>
    </p:spTree>
    <p:extLst>
      <p:ext uri="{BB962C8B-B14F-4D97-AF65-F5344CB8AC3E}">
        <p14:creationId xmlns:p14="http://schemas.microsoft.com/office/powerpoint/2010/main" val="3870107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690629-D86C-FD01-EA2A-25E49A177569}"/>
              </a:ext>
            </a:extLst>
          </p:cNvPr>
          <p:cNvSpPr>
            <a:spLocks noGrp="1"/>
          </p:cNvSpPr>
          <p:nvPr>
            <p:ph type="title"/>
          </p:nvPr>
        </p:nvSpPr>
        <p:spPr/>
        <p:txBody>
          <a:bodyPr/>
          <a:lstStyle/>
          <a:p>
            <a:endParaRPr lang="es-CL"/>
          </a:p>
        </p:txBody>
      </p:sp>
      <p:pic>
        <p:nvPicPr>
          <p:cNvPr id="5" name="Marcador de contenido 4">
            <a:extLst>
              <a:ext uri="{FF2B5EF4-FFF2-40B4-BE49-F238E27FC236}">
                <a16:creationId xmlns:a16="http://schemas.microsoft.com/office/drawing/2014/main" id="{5AF1AD6D-E8DC-0FE4-C4C8-0F40FBA0C188}"/>
              </a:ext>
            </a:extLst>
          </p:cNvPr>
          <p:cNvPicPr>
            <a:picLocks noGrp="1" noChangeAspect="1"/>
          </p:cNvPicPr>
          <p:nvPr>
            <p:ph idx="1"/>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p:blipFill>
        <p:spPr>
          <a:xfrm>
            <a:off x="269450" y="365125"/>
            <a:ext cx="11653100" cy="6127750"/>
          </a:xfrm>
        </p:spPr>
      </p:pic>
      <p:sp>
        <p:nvSpPr>
          <p:cNvPr id="6" name="CuadroTexto 5">
            <a:extLst>
              <a:ext uri="{FF2B5EF4-FFF2-40B4-BE49-F238E27FC236}">
                <a16:creationId xmlns:a16="http://schemas.microsoft.com/office/drawing/2014/main" id="{A9951057-88D4-B85B-5989-E6A05E5FCB0F}"/>
              </a:ext>
            </a:extLst>
          </p:cNvPr>
          <p:cNvSpPr txBox="1"/>
          <p:nvPr/>
        </p:nvSpPr>
        <p:spPr>
          <a:xfrm>
            <a:off x="1364566" y="858129"/>
            <a:ext cx="9734843" cy="954107"/>
          </a:xfrm>
          <a:prstGeom prst="rect">
            <a:avLst/>
          </a:prstGeom>
          <a:noFill/>
        </p:spPr>
        <p:txBody>
          <a:bodyPr wrap="square" rtlCol="0">
            <a:spAutoFit/>
          </a:bodyPr>
          <a:lstStyle/>
          <a:p>
            <a:endParaRPr lang="es-CL" sz="2800" dirty="0"/>
          </a:p>
          <a:p>
            <a:endParaRPr lang="es-CL" sz="2800" dirty="0"/>
          </a:p>
        </p:txBody>
      </p:sp>
      <p:sp>
        <p:nvSpPr>
          <p:cNvPr id="3" name="CuadroTexto 2">
            <a:extLst>
              <a:ext uri="{FF2B5EF4-FFF2-40B4-BE49-F238E27FC236}">
                <a16:creationId xmlns:a16="http://schemas.microsoft.com/office/drawing/2014/main" id="{80555568-2547-9F14-20B6-E09D0324F056}"/>
              </a:ext>
            </a:extLst>
          </p:cNvPr>
          <p:cNvSpPr txBox="1"/>
          <p:nvPr/>
        </p:nvSpPr>
        <p:spPr>
          <a:xfrm>
            <a:off x="838200" y="566241"/>
            <a:ext cx="10582835" cy="400110"/>
          </a:xfrm>
          <a:prstGeom prst="rect">
            <a:avLst/>
          </a:prstGeom>
          <a:noFill/>
        </p:spPr>
        <p:txBody>
          <a:bodyPr wrap="square">
            <a:spAutoFit/>
          </a:bodyPr>
          <a:lstStyle/>
          <a:p>
            <a:pPr algn="just"/>
            <a:r>
              <a:rPr lang="es-MX" sz="2000" b="1" dirty="0"/>
              <a:t>SALIDAS PEDAGÓGICAS.</a:t>
            </a:r>
          </a:p>
        </p:txBody>
      </p:sp>
      <p:sp>
        <p:nvSpPr>
          <p:cNvPr id="8" name="CuadroTexto 7">
            <a:extLst>
              <a:ext uri="{FF2B5EF4-FFF2-40B4-BE49-F238E27FC236}">
                <a16:creationId xmlns:a16="http://schemas.microsoft.com/office/drawing/2014/main" id="{6C0B8011-0B56-C32C-EEF0-18D4B816A431}"/>
              </a:ext>
            </a:extLst>
          </p:cNvPr>
          <p:cNvSpPr txBox="1"/>
          <p:nvPr/>
        </p:nvSpPr>
        <p:spPr>
          <a:xfrm>
            <a:off x="838200" y="1335182"/>
            <a:ext cx="9989234" cy="3416320"/>
          </a:xfrm>
          <a:prstGeom prst="rect">
            <a:avLst/>
          </a:prstGeom>
          <a:noFill/>
        </p:spPr>
        <p:txBody>
          <a:bodyPr wrap="square" rtlCol="0">
            <a:spAutoFit/>
          </a:bodyPr>
          <a:lstStyle/>
          <a:p>
            <a:pPr algn="just"/>
            <a:r>
              <a:rPr lang="es-CL" dirty="0"/>
              <a:t>Desde el PEIB, se gestionaron 48 salidas pedagógicas solicitadas por los E.E, de estas solicitudes se lograron realizar 38 y 10 quedaron sin efectuarse por temas de paro tanto de </a:t>
            </a:r>
            <a:r>
              <a:rPr lang="es-CL" dirty="0" err="1"/>
              <a:t>Conaf</a:t>
            </a:r>
            <a:r>
              <a:rPr lang="es-CL" dirty="0"/>
              <a:t> como de Transporte DAEM.</a:t>
            </a:r>
          </a:p>
          <a:p>
            <a:pPr algn="just"/>
            <a:endParaRPr lang="es-CL" dirty="0"/>
          </a:p>
          <a:p>
            <a:pPr algn="just"/>
            <a:r>
              <a:rPr lang="es-CL" dirty="0"/>
              <a:t>Los E.E principalmente visitan sitios significativos del territorio (Monte Verde, </a:t>
            </a:r>
            <a:r>
              <a:rPr lang="es-CL" dirty="0" err="1"/>
              <a:t>Pelluhuin</a:t>
            </a:r>
            <a:r>
              <a:rPr lang="es-CL" dirty="0"/>
              <a:t>, Parque Alerce Andino, Parque Vivero Alerce, </a:t>
            </a:r>
            <a:r>
              <a:rPr lang="es-CL" dirty="0" err="1"/>
              <a:t>Ilque</a:t>
            </a:r>
            <a:r>
              <a:rPr lang="es-CL" dirty="0"/>
              <a:t>, Caleta La Arena, entre otros.</a:t>
            </a:r>
          </a:p>
          <a:p>
            <a:pPr algn="just"/>
            <a:endParaRPr lang="es-CL" dirty="0"/>
          </a:p>
          <a:p>
            <a:pPr algn="just"/>
            <a:endParaRPr lang="es-CL" dirty="0"/>
          </a:p>
          <a:p>
            <a:pPr algn="just"/>
            <a:endParaRPr lang="es-CL" dirty="0"/>
          </a:p>
          <a:p>
            <a:pPr algn="just"/>
            <a:endParaRPr lang="es-CL" dirty="0"/>
          </a:p>
          <a:p>
            <a:pPr algn="just"/>
            <a:endParaRPr lang="es-CL" dirty="0"/>
          </a:p>
          <a:p>
            <a:pPr algn="just"/>
            <a:endParaRPr lang="es-CL" dirty="0"/>
          </a:p>
        </p:txBody>
      </p:sp>
      <p:pic>
        <p:nvPicPr>
          <p:cNvPr id="12" name="Imagen 11">
            <a:extLst>
              <a:ext uri="{FF2B5EF4-FFF2-40B4-BE49-F238E27FC236}">
                <a16:creationId xmlns:a16="http://schemas.microsoft.com/office/drawing/2014/main" id="{DD24E3DD-054E-EE0B-24CF-1CB530F4E9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6688" y="3043342"/>
            <a:ext cx="4457112" cy="3342834"/>
          </a:xfrm>
          <a:prstGeom prst="rect">
            <a:avLst/>
          </a:prstGeom>
        </p:spPr>
      </p:pic>
      <p:pic>
        <p:nvPicPr>
          <p:cNvPr id="14" name="Imagen 13">
            <a:extLst>
              <a:ext uri="{FF2B5EF4-FFF2-40B4-BE49-F238E27FC236}">
                <a16:creationId xmlns:a16="http://schemas.microsoft.com/office/drawing/2014/main" id="{69BD867C-70D0-6D51-78A3-4906EA54FC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3429000"/>
            <a:ext cx="5319172" cy="2446819"/>
          </a:xfrm>
          <a:prstGeom prst="rect">
            <a:avLst/>
          </a:prstGeom>
        </p:spPr>
      </p:pic>
    </p:spTree>
    <p:extLst>
      <p:ext uri="{BB962C8B-B14F-4D97-AF65-F5344CB8AC3E}">
        <p14:creationId xmlns:p14="http://schemas.microsoft.com/office/powerpoint/2010/main" val="875181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2A2E24-1251-C5B8-F3A3-567BE0CD6D2A}"/>
              </a:ext>
            </a:extLst>
          </p:cNvPr>
          <p:cNvSpPr>
            <a:spLocks noGrp="1"/>
          </p:cNvSpPr>
          <p:nvPr>
            <p:ph type="ctrTitle"/>
          </p:nvPr>
        </p:nvSpPr>
        <p:spPr/>
        <p:txBody>
          <a:bodyPr/>
          <a:lstStyle/>
          <a:p>
            <a:endParaRPr lang="es-CL"/>
          </a:p>
        </p:txBody>
      </p:sp>
      <p:sp>
        <p:nvSpPr>
          <p:cNvPr id="3" name="Subtítulo 2">
            <a:extLst>
              <a:ext uri="{FF2B5EF4-FFF2-40B4-BE49-F238E27FC236}">
                <a16:creationId xmlns:a16="http://schemas.microsoft.com/office/drawing/2014/main" id="{14A05DB1-74AA-4134-AF52-9F87974E4A3B}"/>
              </a:ext>
            </a:extLst>
          </p:cNvPr>
          <p:cNvSpPr>
            <a:spLocks noGrp="1"/>
          </p:cNvSpPr>
          <p:nvPr>
            <p:ph type="subTitle" idx="1"/>
          </p:nvPr>
        </p:nvSpPr>
        <p:spPr/>
        <p:txBody>
          <a:bodyPr/>
          <a:lstStyle/>
          <a:p>
            <a:endParaRPr lang="es-CL"/>
          </a:p>
        </p:txBody>
      </p:sp>
      <p:pic>
        <p:nvPicPr>
          <p:cNvPr id="5" name="Imagen 4">
            <a:extLst>
              <a:ext uri="{FF2B5EF4-FFF2-40B4-BE49-F238E27FC236}">
                <a16:creationId xmlns:a16="http://schemas.microsoft.com/office/drawing/2014/main" id="{93E45A24-69D2-D0FA-D16A-9EC4B3301401}"/>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6684"/>
            <a:ext cx="12192000" cy="6844632"/>
          </a:xfrm>
          <a:prstGeom prst="rect">
            <a:avLst/>
          </a:prstGeom>
          <a:ln>
            <a:noFill/>
          </a:ln>
          <a:effectLst>
            <a:softEdge rad="112500"/>
          </a:effectLst>
        </p:spPr>
      </p:pic>
      <p:sp>
        <p:nvSpPr>
          <p:cNvPr id="6" name="CuadroTexto 5">
            <a:extLst>
              <a:ext uri="{FF2B5EF4-FFF2-40B4-BE49-F238E27FC236}">
                <a16:creationId xmlns:a16="http://schemas.microsoft.com/office/drawing/2014/main" id="{3481AED2-96D1-CCF7-ACA2-59D4835C052B}"/>
              </a:ext>
            </a:extLst>
          </p:cNvPr>
          <p:cNvSpPr txBox="1"/>
          <p:nvPr/>
        </p:nvSpPr>
        <p:spPr>
          <a:xfrm>
            <a:off x="634744" y="411393"/>
            <a:ext cx="10582835" cy="400110"/>
          </a:xfrm>
          <a:prstGeom prst="rect">
            <a:avLst/>
          </a:prstGeom>
          <a:noFill/>
        </p:spPr>
        <p:txBody>
          <a:bodyPr wrap="square">
            <a:spAutoFit/>
          </a:bodyPr>
          <a:lstStyle/>
          <a:p>
            <a:pPr algn="just"/>
            <a:r>
              <a:rPr lang="es-MX" sz="2000" b="1" dirty="0"/>
              <a:t>JORNADAS DE CAPACITACIÓN DICIEMBRE </a:t>
            </a:r>
          </a:p>
        </p:txBody>
      </p:sp>
      <p:sp>
        <p:nvSpPr>
          <p:cNvPr id="11" name="CuadroTexto 10">
            <a:extLst>
              <a:ext uri="{FF2B5EF4-FFF2-40B4-BE49-F238E27FC236}">
                <a16:creationId xmlns:a16="http://schemas.microsoft.com/office/drawing/2014/main" id="{9E8790C7-5A94-796C-0E9F-ACE77CC5BE89}"/>
              </a:ext>
            </a:extLst>
          </p:cNvPr>
          <p:cNvSpPr txBox="1"/>
          <p:nvPr/>
        </p:nvSpPr>
        <p:spPr>
          <a:xfrm>
            <a:off x="675715" y="1663068"/>
            <a:ext cx="10808073" cy="369332"/>
          </a:xfrm>
          <a:prstGeom prst="rect">
            <a:avLst/>
          </a:prstGeom>
          <a:noFill/>
        </p:spPr>
        <p:txBody>
          <a:bodyPr wrap="square">
            <a:spAutoFit/>
          </a:bodyPr>
          <a:lstStyle/>
          <a:p>
            <a:endParaRPr lang="es-MX" dirty="0"/>
          </a:p>
        </p:txBody>
      </p:sp>
      <p:sp>
        <p:nvSpPr>
          <p:cNvPr id="8" name="CuadroTexto 7">
            <a:extLst>
              <a:ext uri="{FF2B5EF4-FFF2-40B4-BE49-F238E27FC236}">
                <a16:creationId xmlns:a16="http://schemas.microsoft.com/office/drawing/2014/main" id="{C5495E39-86C2-4939-0AC7-E083F75CCA4E}"/>
              </a:ext>
            </a:extLst>
          </p:cNvPr>
          <p:cNvSpPr txBox="1"/>
          <p:nvPr/>
        </p:nvSpPr>
        <p:spPr>
          <a:xfrm>
            <a:off x="620211" y="1258180"/>
            <a:ext cx="10442762" cy="2585323"/>
          </a:xfrm>
          <a:prstGeom prst="rect">
            <a:avLst/>
          </a:prstGeom>
          <a:noFill/>
        </p:spPr>
        <p:txBody>
          <a:bodyPr wrap="square">
            <a:spAutoFit/>
          </a:bodyPr>
          <a:lstStyle/>
          <a:p>
            <a:pPr algn="just"/>
            <a:r>
              <a:rPr lang="es-MX" dirty="0"/>
              <a:t>EL 21 y 22 DE DICIEMBRE El PEIB, capacitó a 35 educadores tradicionales de la comuna, en las siguientes temáticas:</a:t>
            </a:r>
          </a:p>
          <a:p>
            <a:pPr algn="just"/>
            <a:endParaRPr lang="es-MX" dirty="0"/>
          </a:p>
          <a:p>
            <a:pPr marL="285750" indent="-285750" algn="just">
              <a:buFont typeface="Wingdings" panose="05000000000000000000" pitchFamily="2" charset="2"/>
              <a:buChar char="Ø"/>
            </a:pPr>
            <a:r>
              <a:rPr lang="es-MX" dirty="0"/>
              <a:t>Planes y Programas.</a:t>
            </a:r>
          </a:p>
          <a:p>
            <a:pPr marL="285750" indent="-285750" algn="just">
              <a:buFont typeface="Wingdings" panose="05000000000000000000" pitchFamily="2" charset="2"/>
              <a:buChar char="Ø"/>
            </a:pPr>
            <a:r>
              <a:rPr lang="es-MX" dirty="0"/>
              <a:t>Progresión de los OA y material pertinente.</a:t>
            </a:r>
          </a:p>
          <a:p>
            <a:pPr marL="285750" indent="-285750" algn="just">
              <a:buFont typeface="Wingdings" panose="05000000000000000000" pitchFamily="2" charset="2"/>
              <a:buChar char="Ø"/>
            </a:pPr>
            <a:r>
              <a:rPr lang="es-MX" dirty="0"/>
              <a:t>Oralidad en el Aula.</a:t>
            </a:r>
          </a:p>
          <a:p>
            <a:pPr marL="285750" indent="-285750" algn="just">
              <a:buFont typeface="Wingdings" panose="05000000000000000000" pitchFamily="2" charset="2"/>
              <a:buChar char="Ø"/>
            </a:pPr>
            <a:r>
              <a:rPr lang="es-MX" dirty="0"/>
              <a:t>Salidas pedagógicas y rituales ancestrales.</a:t>
            </a:r>
          </a:p>
          <a:p>
            <a:pPr marL="285750" indent="-285750" algn="just">
              <a:buFont typeface="Wingdings" panose="05000000000000000000" pitchFamily="2" charset="2"/>
              <a:buChar char="Ø"/>
            </a:pPr>
            <a:r>
              <a:rPr lang="es-MX" dirty="0"/>
              <a:t>Aspectos administrativos y normativa de los E.E.</a:t>
            </a:r>
          </a:p>
          <a:p>
            <a:pPr marL="285750" indent="-285750" algn="just">
              <a:buFont typeface="Wingdings" panose="05000000000000000000" pitchFamily="2" charset="2"/>
              <a:buChar char="Ø"/>
            </a:pPr>
            <a:r>
              <a:rPr lang="es-MX" dirty="0"/>
              <a:t>Material curricular 2023.</a:t>
            </a:r>
          </a:p>
        </p:txBody>
      </p:sp>
      <p:pic>
        <p:nvPicPr>
          <p:cNvPr id="7" name="Imagen 6">
            <a:extLst>
              <a:ext uri="{FF2B5EF4-FFF2-40B4-BE49-F238E27FC236}">
                <a16:creationId xmlns:a16="http://schemas.microsoft.com/office/drawing/2014/main" id="{D3E1499E-22BB-14B4-47FA-9F3F8974A4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6898" y="3117492"/>
            <a:ext cx="4220308" cy="3165231"/>
          </a:xfrm>
          <a:prstGeom prst="rect">
            <a:avLst/>
          </a:prstGeom>
          <a:ln>
            <a:noFill/>
          </a:ln>
          <a:effectLst>
            <a:softEdge rad="112500"/>
          </a:effectLst>
        </p:spPr>
      </p:pic>
      <p:pic>
        <p:nvPicPr>
          <p:cNvPr id="13" name="Imagen 12">
            <a:extLst>
              <a:ext uri="{FF2B5EF4-FFF2-40B4-BE49-F238E27FC236}">
                <a16:creationId xmlns:a16="http://schemas.microsoft.com/office/drawing/2014/main" id="{B72CE2A8-764B-CF51-C236-C7ECE87E0BE6}"/>
              </a:ext>
            </a:extLst>
          </p:cNvPr>
          <p:cNvPicPr>
            <a:picLocks noChangeAspect="1"/>
          </p:cNvPicPr>
          <p:nvPr/>
        </p:nvPicPr>
        <p:blipFill>
          <a:blip r:embed="rId5"/>
          <a:stretch>
            <a:fillRect/>
          </a:stretch>
        </p:blipFill>
        <p:spPr>
          <a:xfrm>
            <a:off x="1129027" y="3784793"/>
            <a:ext cx="4042117" cy="3033236"/>
          </a:xfrm>
          <a:prstGeom prst="rect">
            <a:avLst/>
          </a:prstGeom>
          <a:ln>
            <a:noFill/>
          </a:ln>
          <a:effectLst>
            <a:softEdge rad="112500"/>
          </a:effectLst>
        </p:spPr>
      </p:pic>
      <p:pic>
        <p:nvPicPr>
          <p:cNvPr id="14" name="Imagen 13">
            <a:extLst>
              <a:ext uri="{FF2B5EF4-FFF2-40B4-BE49-F238E27FC236}">
                <a16:creationId xmlns:a16="http://schemas.microsoft.com/office/drawing/2014/main" id="{19607666-51E1-DCB6-2B1F-EBDB7450BD91}"/>
              </a:ext>
            </a:extLst>
          </p:cNvPr>
          <p:cNvPicPr>
            <a:picLocks noChangeAspect="1"/>
          </p:cNvPicPr>
          <p:nvPr/>
        </p:nvPicPr>
        <p:blipFill>
          <a:blip r:embed="rId6"/>
          <a:stretch>
            <a:fillRect/>
          </a:stretch>
        </p:blipFill>
        <p:spPr>
          <a:xfrm>
            <a:off x="9549364" y="1853375"/>
            <a:ext cx="1329043" cy="1042506"/>
          </a:xfrm>
          <a:prstGeom prst="rect">
            <a:avLst/>
          </a:prstGeom>
        </p:spPr>
      </p:pic>
    </p:spTree>
    <p:extLst>
      <p:ext uri="{BB962C8B-B14F-4D97-AF65-F5344CB8AC3E}">
        <p14:creationId xmlns:p14="http://schemas.microsoft.com/office/powerpoint/2010/main" val="2748915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9C66F9-7804-C79C-7604-B8B710DBE340}"/>
              </a:ext>
            </a:extLst>
          </p:cNvPr>
          <p:cNvSpPr>
            <a:spLocks noGrp="1"/>
          </p:cNvSpPr>
          <p:nvPr>
            <p:ph type="title"/>
          </p:nvPr>
        </p:nvSpPr>
        <p:spPr/>
        <p:txBody>
          <a:bodyPr/>
          <a:lstStyle/>
          <a:p>
            <a:endParaRPr lang="es-CL"/>
          </a:p>
        </p:txBody>
      </p:sp>
      <p:pic>
        <p:nvPicPr>
          <p:cNvPr id="5" name="Marcador de contenido 4">
            <a:extLst>
              <a:ext uri="{FF2B5EF4-FFF2-40B4-BE49-F238E27FC236}">
                <a16:creationId xmlns:a16="http://schemas.microsoft.com/office/drawing/2014/main" id="{0356AAC6-80B3-4CFA-01BE-7F1F523B60BA}"/>
              </a:ext>
            </a:extLst>
          </p:cNvPr>
          <p:cNvPicPr>
            <a:picLocks noGrp="1" noChangeAspect="1"/>
          </p:cNvPicPr>
          <p:nvPr>
            <p:ph idx="1"/>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 y="0"/>
            <a:ext cx="12192000" cy="6857999"/>
          </a:xfrm>
          <a:prstGeom prst="rect">
            <a:avLst/>
          </a:prstGeom>
          <a:ln>
            <a:noFill/>
          </a:ln>
          <a:effectLst>
            <a:softEdge rad="112500"/>
          </a:effectLst>
        </p:spPr>
      </p:pic>
      <p:sp>
        <p:nvSpPr>
          <p:cNvPr id="6" name="CuadroTexto 5">
            <a:extLst>
              <a:ext uri="{FF2B5EF4-FFF2-40B4-BE49-F238E27FC236}">
                <a16:creationId xmlns:a16="http://schemas.microsoft.com/office/drawing/2014/main" id="{985F8DE1-1931-DF75-2C07-F0D6E1D0DD78}"/>
              </a:ext>
            </a:extLst>
          </p:cNvPr>
          <p:cNvSpPr txBox="1"/>
          <p:nvPr/>
        </p:nvSpPr>
        <p:spPr>
          <a:xfrm>
            <a:off x="1228578" y="290939"/>
            <a:ext cx="9734843" cy="400110"/>
          </a:xfrm>
          <a:prstGeom prst="rect">
            <a:avLst/>
          </a:prstGeom>
          <a:noFill/>
        </p:spPr>
        <p:txBody>
          <a:bodyPr wrap="square" rtlCol="0">
            <a:spAutoFit/>
          </a:bodyPr>
          <a:lstStyle/>
          <a:p>
            <a:r>
              <a:rPr lang="es-CL" sz="2000" b="1" dirty="0"/>
              <a:t>MATERIAL PEDAGÓGICO </a:t>
            </a:r>
          </a:p>
        </p:txBody>
      </p:sp>
      <p:sp>
        <p:nvSpPr>
          <p:cNvPr id="8" name="CuadroTexto 7">
            <a:hlinkClick r:id="rId3"/>
            <a:extLst>
              <a:ext uri="{FF2B5EF4-FFF2-40B4-BE49-F238E27FC236}">
                <a16:creationId xmlns:a16="http://schemas.microsoft.com/office/drawing/2014/main" id="{8688F53D-0FEA-A5CE-9A20-5E29D596F5FC}"/>
              </a:ext>
            </a:extLst>
          </p:cNvPr>
          <p:cNvSpPr txBox="1"/>
          <p:nvPr/>
        </p:nvSpPr>
        <p:spPr>
          <a:xfrm>
            <a:off x="1394012" y="1056174"/>
            <a:ext cx="10797988" cy="769441"/>
          </a:xfrm>
          <a:prstGeom prst="rect">
            <a:avLst/>
          </a:prstGeom>
          <a:noFill/>
        </p:spPr>
        <p:txBody>
          <a:bodyPr wrap="square">
            <a:spAutoFit/>
          </a:bodyPr>
          <a:lstStyle/>
          <a:p>
            <a:r>
              <a:rPr lang="es-CL" sz="4400" b="1" dirty="0">
                <a:solidFill>
                  <a:srgbClr val="0070C0"/>
                </a:solidFill>
              </a:rPr>
              <a:t>https://fliphtml5.com/bookcase/hrgof/</a:t>
            </a:r>
          </a:p>
        </p:txBody>
      </p:sp>
    </p:spTree>
    <p:extLst>
      <p:ext uri="{BB962C8B-B14F-4D97-AF65-F5344CB8AC3E}">
        <p14:creationId xmlns:p14="http://schemas.microsoft.com/office/powerpoint/2010/main" val="2429682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690629-D86C-FD01-EA2A-25E49A177569}"/>
              </a:ext>
            </a:extLst>
          </p:cNvPr>
          <p:cNvSpPr>
            <a:spLocks noGrp="1"/>
          </p:cNvSpPr>
          <p:nvPr>
            <p:ph type="title"/>
          </p:nvPr>
        </p:nvSpPr>
        <p:spPr/>
        <p:txBody>
          <a:bodyPr/>
          <a:lstStyle/>
          <a:p>
            <a:endParaRPr lang="es-CL"/>
          </a:p>
        </p:txBody>
      </p:sp>
      <p:pic>
        <p:nvPicPr>
          <p:cNvPr id="5" name="Marcador de contenido 4">
            <a:extLst>
              <a:ext uri="{FF2B5EF4-FFF2-40B4-BE49-F238E27FC236}">
                <a16:creationId xmlns:a16="http://schemas.microsoft.com/office/drawing/2014/main" id="{5AF1AD6D-E8DC-0FE4-C4C8-0F40FBA0C188}"/>
              </a:ext>
            </a:extLst>
          </p:cNvPr>
          <p:cNvPicPr>
            <a:picLocks noGrp="1" noChangeAspect="1"/>
          </p:cNvPicPr>
          <p:nvPr>
            <p:ph idx="1"/>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p:spPr>
      </p:pic>
      <p:sp>
        <p:nvSpPr>
          <p:cNvPr id="6" name="CuadroTexto 5">
            <a:extLst>
              <a:ext uri="{FF2B5EF4-FFF2-40B4-BE49-F238E27FC236}">
                <a16:creationId xmlns:a16="http://schemas.microsoft.com/office/drawing/2014/main" id="{A9951057-88D4-B85B-5989-E6A05E5FCB0F}"/>
              </a:ext>
            </a:extLst>
          </p:cNvPr>
          <p:cNvSpPr txBox="1"/>
          <p:nvPr/>
        </p:nvSpPr>
        <p:spPr>
          <a:xfrm>
            <a:off x="1364566" y="858129"/>
            <a:ext cx="9734843" cy="954107"/>
          </a:xfrm>
          <a:prstGeom prst="rect">
            <a:avLst/>
          </a:prstGeom>
          <a:noFill/>
        </p:spPr>
        <p:txBody>
          <a:bodyPr wrap="square" rtlCol="0">
            <a:spAutoFit/>
          </a:bodyPr>
          <a:lstStyle/>
          <a:p>
            <a:endParaRPr lang="es-CL" sz="2800" dirty="0"/>
          </a:p>
          <a:p>
            <a:endParaRPr lang="es-CL" sz="2800" dirty="0"/>
          </a:p>
        </p:txBody>
      </p:sp>
    </p:spTree>
    <p:extLst>
      <p:ext uri="{BB962C8B-B14F-4D97-AF65-F5344CB8AC3E}">
        <p14:creationId xmlns:p14="http://schemas.microsoft.com/office/powerpoint/2010/main" val="2049313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3576992-E97B-DBEE-FD66-450DB843BB8B}"/>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tretch>
            <a:fillRect/>
          </a:stretch>
        </p:blipFill>
        <p:spPr>
          <a:xfrm>
            <a:off x="-56968" y="13368"/>
            <a:ext cx="12248968" cy="6844632"/>
          </a:xfrm>
          <a:prstGeom prst="rect">
            <a:avLst/>
          </a:prstGeom>
        </p:spPr>
      </p:pic>
      <p:sp>
        <p:nvSpPr>
          <p:cNvPr id="2" name="Título 1">
            <a:extLst>
              <a:ext uri="{FF2B5EF4-FFF2-40B4-BE49-F238E27FC236}">
                <a16:creationId xmlns:a16="http://schemas.microsoft.com/office/drawing/2014/main" id="{69CFA778-35A0-0EB1-9952-A441F918E950}"/>
              </a:ext>
            </a:extLst>
          </p:cNvPr>
          <p:cNvSpPr>
            <a:spLocks noGrp="1"/>
          </p:cNvSpPr>
          <p:nvPr>
            <p:ph type="title"/>
          </p:nvPr>
        </p:nvSpPr>
        <p:spPr/>
        <p:txBody>
          <a:bodyPr>
            <a:noAutofit/>
          </a:bodyPr>
          <a:lstStyle/>
          <a:p>
            <a:pPr algn="l"/>
            <a:br>
              <a:rPr lang="es-CL" sz="3200" b="1" dirty="0">
                <a:solidFill>
                  <a:srgbClr val="002060"/>
                </a:solidFill>
              </a:rPr>
            </a:br>
            <a:br>
              <a:rPr lang="es-CL" sz="3200" b="1" dirty="0">
                <a:solidFill>
                  <a:srgbClr val="002060"/>
                </a:solidFill>
              </a:rPr>
            </a:br>
            <a:br>
              <a:rPr lang="es-CL" sz="3200" b="1" dirty="0">
                <a:solidFill>
                  <a:srgbClr val="002060"/>
                </a:solidFill>
              </a:rPr>
            </a:br>
            <a:br>
              <a:rPr lang="es-CL" sz="1600" b="1" dirty="0">
                <a:solidFill>
                  <a:srgbClr val="002060"/>
                </a:solidFill>
              </a:rPr>
            </a:br>
            <a:endParaRPr lang="es-CL" sz="3200" b="1" dirty="0">
              <a:solidFill>
                <a:srgbClr val="002060"/>
              </a:solidFill>
            </a:endParaRPr>
          </a:p>
        </p:txBody>
      </p:sp>
      <p:graphicFrame>
        <p:nvGraphicFramePr>
          <p:cNvPr id="6" name="Marcador de contenido 3">
            <a:extLst>
              <a:ext uri="{FF2B5EF4-FFF2-40B4-BE49-F238E27FC236}">
                <a16:creationId xmlns:a16="http://schemas.microsoft.com/office/drawing/2014/main" id="{8171D757-07CA-4401-AE58-CD4EFDC40D8E}"/>
              </a:ext>
            </a:extLst>
          </p:cNvPr>
          <p:cNvGraphicFramePr>
            <a:graphicFrameLocks/>
          </p:cNvGraphicFramePr>
          <p:nvPr/>
        </p:nvGraphicFramePr>
        <p:xfrm>
          <a:off x="5056093" y="766482"/>
          <a:ext cx="6526307" cy="50175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Imagen 6">
            <a:extLst>
              <a:ext uri="{FF2B5EF4-FFF2-40B4-BE49-F238E27FC236}">
                <a16:creationId xmlns:a16="http://schemas.microsoft.com/office/drawing/2014/main" id="{BE2BB8C3-6F79-EA6D-1F51-62CB21FC4D3E}"/>
              </a:ext>
            </a:extLst>
          </p:cNvPr>
          <p:cNvPicPr>
            <a:picLocks noChangeAspect="1"/>
          </p:cNvPicPr>
          <p:nvPr/>
        </p:nvPicPr>
        <p:blipFill>
          <a:blip r:embed="rId10"/>
          <a:stretch>
            <a:fillRect/>
          </a:stretch>
        </p:blipFill>
        <p:spPr>
          <a:xfrm>
            <a:off x="4688556" y="248646"/>
            <a:ext cx="7560412" cy="884848"/>
          </a:xfrm>
          <a:prstGeom prst="rect">
            <a:avLst/>
          </a:prstGeom>
        </p:spPr>
      </p:pic>
      <p:sp>
        <p:nvSpPr>
          <p:cNvPr id="8" name="CuadroTexto 7">
            <a:extLst>
              <a:ext uri="{FF2B5EF4-FFF2-40B4-BE49-F238E27FC236}">
                <a16:creationId xmlns:a16="http://schemas.microsoft.com/office/drawing/2014/main" id="{668DE357-0BA2-27D5-8F11-09B295BB85A4}"/>
              </a:ext>
            </a:extLst>
          </p:cNvPr>
          <p:cNvSpPr txBox="1"/>
          <p:nvPr/>
        </p:nvSpPr>
        <p:spPr>
          <a:xfrm>
            <a:off x="1" y="1417638"/>
            <a:ext cx="6575612" cy="5632311"/>
          </a:xfrm>
          <a:prstGeom prst="rect">
            <a:avLst/>
          </a:prstGeom>
          <a:noFill/>
        </p:spPr>
        <p:txBody>
          <a:bodyPr wrap="square" rtlCol="0">
            <a:spAutoFit/>
          </a:bodyPr>
          <a:lstStyle/>
          <a:p>
            <a:r>
              <a:rPr lang="es-CL" sz="2400" b="1" dirty="0"/>
              <a:t>EQUIPO DE TRABAJO:</a:t>
            </a:r>
          </a:p>
          <a:p>
            <a:endParaRPr lang="es-CL" sz="2400" dirty="0"/>
          </a:p>
          <a:p>
            <a:r>
              <a:rPr lang="es-CL" sz="2400" dirty="0"/>
              <a:t>2.- Soledad Gallegos Jeria – educadora tradicional,  Material didáctico.</a:t>
            </a:r>
          </a:p>
          <a:p>
            <a:r>
              <a:rPr lang="es-CL" sz="2400" dirty="0"/>
              <a:t>3.- Macarena Barrientos </a:t>
            </a:r>
            <a:r>
              <a:rPr lang="es-CL" sz="2400" dirty="0" err="1"/>
              <a:t>Paillahueque</a:t>
            </a:r>
            <a:r>
              <a:rPr lang="es-CL" sz="2400" dirty="0"/>
              <a:t> – Material didáctico.</a:t>
            </a:r>
          </a:p>
          <a:p>
            <a:r>
              <a:rPr lang="es-CL" sz="2400" dirty="0"/>
              <a:t>4.- Cristian García </a:t>
            </a:r>
            <a:r>
              <a:rPr lang="es-CL" sz="2400" dirty="0" err="1"/>
              <a:t>Quintul</a:t>
            </a:r>
            <a:r>
              <a:rPr lang="es-CL" sz="2400" dirty="0"/>
              <a:t>.(Hablante, interprete </a:t>
            </a:r>
            <a:r>
              <a:rPr lang="es-CL" sz="2400" dirty="0" err="1"/>
              <a:t>tse</a:t>
            </a:r>
            <a:r>
              <a:rPr lang="es-CL" sz="2400" dirty="0"/>
              <a:t> </a:t>
            </a:r>
            <a:r>
              <a:rPr lang="es-CL" sz="2400" dirty="0" err="1"/>
              <a:t>süngun</a:t>
            </a:r>
            <a:r>
              <a:rPr lang="es-CL" sz="2400" dirty="0"/>
              <a:t>)</a:t>
            </a:r>
          </a:p>
          <a:p>
            <a:r>
              <a:rPr lang="es-CL" sz="2400" dirty="0"/>
              <a:t>5.- María Luisa Coliñir - asistente social – Becas y datos.</a:t>
            </a:r>
          </a:p>
          <a:p>
            <a:r>
              <a:rPr lang="es-CL" sz="2400" dirty="0"/>
              <a:t>6.- Eric Vargas </a:t>
            </a:r>
            <a:r>
              <a:rPr lang="es-CL" sz="2400" dirty="0" err="1"/>
              <a:t>Quinchaman</a:t>
            </a:r>
            <a:r>
              <a:rPr lang="es-CL" sz="2400" dirty="0"/>
              <a:t> (Asesor cultural)</a:t>
            </a:r>
          </a:p>
          <a:p>
            <a:r>
              <a:rPr lang="es-CL" sz="2400" dirty="0"/>
              <a:t>Teresa </a:t>
            </a:r>
            <a:r>
              <a:rPr lang="es-CL" sz="2400" dirty="0" err="1"/>
              <a:t>Paillahueque</a:t>
            </a:r>
            <a:r>
              <a:rPr lang="es-CL" sz="2400" dirty="0"/>
              <a:t> Miranda (Asesora cultural)</a:t>
            </a:r>
          </a:p>
          <a:p>
            <a:r>
              <a:rPr lang="es-CL" sz="2400" dirty="0"/>
              <a:t>7.-Juan Eduardo Gómez Vera . profesor, Coordinador.</a:t>
            </a:r>
          </a:p>
          <a:p>
            <a:endParaRPr lang="es-CL" sz="2400" dirty="0"/>
          </a:p>
        </p:txBody>
      </p:sp>
    </p:spTree>
    <p:extLst>
      <p:ext uri="{BB962C8B-B14F-4D97-AF65-F5344CB8AC3E}">
        <p14:creationId xmlns:p14="http://schemas.microsoft.com/office/powerpoint/2010/main" val="2851752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3576992-E97B-DBEE-FD66-450DB843BB8B}"/>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tretch>
            <a:fillRect/>
          </a:stretch>
        </p:blipFill>
        <p:spPr>
          <a:xfrm>
            <a:off x="-56968" y="13368"/>
            <a:ext cx="12248968" cy="6844632"/>
          </a:xfrm>
          <a:prstGeom prst="rect">
            <a:avLst/>
          </a:prstGeom>
        </p:spPr>
      </p:pic>
      <p:sp>
        <p:nvSpPr>
          <p:cNvPr id="2" name="Título 1">
            <a:extLst>
              <a:ext uri="{FF2B5EF4-FFF2-40B4-BE49-F238E27FC236}">
                <a16:creationId xmlns:a16="http://schemas.microsoft.com/office/drawing/2014/main" id="{69CFA778-35A0-0EB1-9952-A441F918E950}"/>
              </a:ext>
            </a:extLst>
          </p:cNvPr>
          <p:cNvSpPr>
            <a:spLocks noGrp="1"/>
          </p:cNvSpPr>
          <p:nvPr>
            <p:ph type="title"/>
          </p:nvPr>
        </p:nvSpPr>
        <p:spPr/>
        <p:txBody>
          <a:bodyPr>
            <a:noAutofit/>
          </a:bodyPr>
          <a:lstStyle/>
          <a:p>
            <a:pPr algn="l"/>
            <a:br>
              <a:rPr lang="es-CL" sz="3200" b="1" dirty="0">
                <a:solidFill>
                  <a:srgbClr val="002060"/>
                </a:solidFill>
              </a:rPr>
            </a:br>
            <a:br>
              <a:rPr lang="es-CL" sz="3200" b="1" dirty="0">
                <a:solidFill>
                  <a:srgbClr val="002060"/>
                </a:solidFill>
              </a:rPr>
            </a:br>
            <a:br>
              <a:rPr lang="es-CL" sz="3200" b="1" dirty="0">
                <a:solidFill>
                  <a:srgbClr val="002060"/>
                </a:solidFill>
              </a:rPr>
            </a:br>
            <a:br>
              <a:rPr lang="es-CL" sz="1600" b="1" dirty="0">
                <a:solidFill>
                  <a:srgbClr val="002060"/>
                </a:solidFill>
              </a:rPr>
            </a:br>
            <a:endParaRPr lang="es-CL" sz="3200" b="1" dirty="0">
              <a:solidFill>
                <a:srgbClr val="002060"/>
              </a:solidFill>
            </a:endParaRPr>
          </a:p>
        </p:txBody>
      </p:sp>
      <p:sp>
        <p:nvSpPr>
          <p:cNvPr id="3" name="Rectángulo 2">
            <a:extLst>
              <a:ext uri="{FF2B5EF4-FFF2-40B4-BE49-F238E27FC236}">
                <a16:creationId xmlns:a16="http://schemas.microsoft.com/office/drawing/2014/main" id="{DA55F079-7D41-8ACD-2256-E88289427639}"/>
              </a:ext>
            </a:extLst>
          </p:cNvPr>
          <p:cNvSpPr/>
          <p:nvPr/>
        </p:nvSpPr>
        <p:spPr>
          <a:xfrm>
            <a:off x="609600" y="281047"/>
            <a:ext cx="10728960" cy="8387937"/>
          </a:xfrm>
          <a:prstGeom prst="rect">
            <a:avLst/>
          </a:prstGeom>
          <a:solidFill>
            <a:schemeClr val="bg1">
              <a:alpha val="75000"/>
            </a:schemeClr>
          </a:solidFill>
        </p:spPr>
        <p:txBody>
          <a:bodyPr wrap="square">
            <a:spAutoFit/>
          </a:bodyPr>
          <a:lstStyle/>
          <a:p>
            <a:pPr marL="342900" marR="399537" indent="-342900" defTabSz="457200">
              <a:lnSpc>
                <a:spcPct val="95825"/>
              </a:lnSpc>
              <a:spcBef>
                <a:spcPts val="984"/>
              </a:spcBef>
              <a:buFont typeface="Wingdings" panose="05000000000000000000" pitchFamily="2" charset="2"/>
              <a:buChar char="ü"/>
            </a:pPr>
            <a:r>
              <a:rPr lang="es-CL" sz="2000" dirty="0">
                <a:latin typeface="Arial"/>
                <a:cs typeface="Arial"/>
              </a:rPr>
              <a:t>Decreto 280, establece Contenidos mínimos obligatorios y objetivos fundamentales.</a:t>
            </a:r>
          </a:p>
          <a:p>
            <a:pPr marL="342900" marR="399537" indent="-342900" defTabSz="457200">
              <a:lnSpc>
                <a:spcPct val="95825"/>
              </a:lnSpc>
              <a:spcBef>
                <a:spcPts val="984"/>
              </a:spcBef>
              <a:buFont typeface="Wingdings" panose="05000000000000000000" pitchFamily="2" charset="2"/>
              <a:buChar char="ü"/>
            </a:pPr>
            <a:r>
              <a:rPr lang="es-CL" sz="2000" dirty="0">
                <a:latin typeface="Arial"/>
                <a:cs typeface="Arial"/>
              </a:rPr>
              <a:t>Comienza el año 2011 como talleres SEP en cinco escuelas de la comuna.</a:t>
            </a:r>
          </a:p>
          <a:p>
            <a:pPr marL="342900" marR="399537" indent="-342900" defTabSz="457200">
              <a:lnSpc>
                <a:spcPct val="95825"/>
              </a:lnSpc>
              <a:spcBef>
                <a:spcPts val="984"/>
              </a:spcBef>
              <a:buFont typeface="Wingdings" panose="05000000000000000000" pitchFamily="2" charset="2"/>
              <a:buChar char="ü"/>
            </a:pPr>
            <a:r>
              <a:rPr lang="es-CL" sz="2000" dirty="0">
                <a:latin typeface="Arial"/>
                <a:cs typeface="Arial"/>
              </a:rPr>
              <a:t>5 horas por establecimiento. (</a:t>
            </a:r>
            <a:r>
              <a:rPr lang="es-CL" sz="2000" dirty="0" err="1">
                <a:latin typeface="Arial"/>
                <a:cs typeface="Arial"/>
              </a:rPr>
              <a:t>Cayenel</a:t>
            </a:r>
            <a:r>
              <a:rPr lang="es-CL" sz="2000" dirty="0">
                <a:latin typeface="Arial"/>
                <a:cs typeface="Arial"/>
              </a:rPr>
              <a:t> – Arturo Prat – </a:t>
            </a:r>
            <a:r>
              <a:rPr lang="es-CL" sz="2000" dirty="0" err="1">
                <a:latin typeface="Arial"/>
                <a:cs typeface="Arial"/>
              </a:rPr>
              <a:t>Kimun</a:t>
            </a:r>
            <a:r>
              <a:rPr lang="es-CL" sz="2000" dirty="0">
                <a:latin typeface="Arial"/>
                <a:cs typeface="Arial"/>
              </a:rPr>
              <a:t>  Lawal – Lenca – La Chamiza</a:t>
            </a:r>
          </a:p>
          <a:p>
            <a:pPr marL="342900" marR="399537" indent="-342900" defTabSz="457200">
              <a:lnSpc>
                <a:spcPct val="95825"/>
              </a:lnSpc>
              <a:spcBef>
                <a:spcPts val="984"/>
              </a:spcBef>
              <a:buFont typeface="Wingdings" panose="05000000000000000000" pitchFamily="2" charset="2"/>
              <a:buChar char="ü"/>
            </a:pPr>
            <a:r>
              <a:rPr lang="es-CL" sz="2000" dirty="0">
                <a:latin typeface="Arial"/>
                <a:cs typeface="Arial"/>
              </a:rPr>
              <a:t>El 2012  se realizó un estudio paralelo al Mineduc para recabar información del porcentaje de ascendencia indígena de cada escuela.</a:t>
            </a:r>
          </a:p>
          <a:p>
            <a:pPr marL="342900" marR="399537" indent="-342900" defTabSz="457200">
              <a:lnSpc>
                <a:spcPct val="95825"/>
              </a:lnSpc>
              <a:spcBef>
                <a:spcPts val="984"/>
              </a:spcBef>
              <a:buFont typeface="Wingdings" panose="05000000000000000000" pitchFamily="2" charset="2"/>
              <a:buChar char="ü"/>
            </a:pPr>
            <a:r>
              <a:rPr lang="es-CL" sz="2000" dirty="0">
                <a:latin typeface="Arial"/>
                <a:cs typeface="Arial"/>
              </a:rPr>
              <a:t>Talleres en 4 liceos de la comuna. (Forjadores de Alerce – Lic. De Hombres – ECDA – Lic. Andrés Bello)</a:t>
            </a:r>
          </a:p>
          <a:p>
            <a:pPr marL="342900" marR="399537" indent="-342900" defTabSz="457200">
              <a:lnSpc>
                <a:spcPct val="95825"/>
              </a:lnSpc>
              <a:spcBef>
                <a:spcPts val="984"/>
              </a:spcBef>
              <a:buFont typeface="Wingdings" panose="05000000000000000000" pitchFamily="2" charset="2"/>
              <a:buChar char="ü"/>
            </a:pPr>
            <a:r>
              <a:rPr lang="es-CL" sz="2000" dirty="0">
                <a:latin typeface="Arial"/>
                <a:cs typeface="Arial"/>
              </a:rPr>
              <a:t>El 2013, se incorporan 18 escuelas, llegando a 27 en total.</a:t>
            </a:r>
          </a:p>
          <a:p>
            <a:pPr marL="342900" marR="399537" indent="-342900" defTabSz="457200">
              <a:lnSpc>
                <a:spcPct val="95825"/>
              </a:lnSpc>
              <a:spcBef>
                <a:spcPts val="984"/>
              </a:spcBef>
              <a:buFont typeface="Wingdings" panose="05000000000000000000" pitchFamily="2" charset="2"/>
              <a:buChar char="ü"/>
            </a:pPr>
            <a:r>
              <a:rPr lang="es-CL" sz="2000" dirty="0">
                <a:latin typeface="Arial"/>
                <a:cs typeface="Arial"/>
              </a:rPr>
              <a:t>2012 al 2019, se capacitó a Educadores Tradicionales por medio de la Universidad de los Lagos (DAEM) en dos ocasiones y una con la Universidad de la Frontera (Mineduc).</a:t>
            </a:r>
          </a:p>
          <a:p>
            <a:pPr marL="342900" marR="399537" indent="-342900" defTabSz="457200">
              <a:lnSpc>
                <a:spcPct val="95825"/>
              </a:lnSpc>
              <a:spcBef>
                <a:spcPts val="984"/>
              </a:spcBef>
              <a:buFont typeface="Wingdings" panose="05000000000000000000" pitchFamily="2" charset="2"/>
              <a:buChar char="ü"/>
            </a:pPr>
            <a:r>
              <a:rPr lang="es-CL" sz="2000" dirty="0">
                <a:latin typeface="Arial"/>
                <a:cs typeface="Arial"/>
              </a:rPr>
              <a:t>Modificación de los planes de estudio de manera progresiva, salvo en las escuelas unidocentes que se realizó de una sola vez hasta 6to año básico.</a:t>
            </a:r>
          </a:p>
          <a:p>
            <a:pPr marL="342900" marR="399537" indent="-342900" defTabSz="457200">
              <a:lnSpc>
                <a:spcPct val="95825"/>
              </a:lnSpc>
              <a:spcBef>
                <a:spcPts val="984"/>
              </a:spcBef>
              <a:buFont typeface="Wingdings" panose="05000000000000000000" pitchFamily="2" charset="2"/>
              <a:buChar char="ü"/>
            </a:pPr>
            <a:r>
              <a:rPr lang="es-CL" sz="2000" dirty="0">
                <a:latin typeface="Arial"/>
                <a:cs typeface="Arial"/>
              </a:rPr>
              <a:t>2017, Decreto supremo N°301, Reglamenta la calidad del educador tradicional.</a:t>
            </a:r>
          </a:p>
          <a:p>
            <a:pPr marL="342900" marR="399537" indent="-342900" defTabSz="457200">
              <a:lnSpc>
                <a:spcPct val="95825"/>
              </a:lnSpc>
              <a:spcBef>
                <a:spcPts val="984"/>
              </a:spcBef>
              <a:buFont typeface="Wingdings" panose="05000000000000000000" pitchFamily="2" charset="2"/>
              <a:buChar char="ü"/>
            </a:pPr>
            <a:r>
              <a:rPr lang="es-CL" sz="2000" dirty="0">
                <a:latin typeface="Arial"/>
                <a:cs typeface="Arial"/>
              </a:rPr>
              <a:t>2019. Se aprueban las Bases curriculares (previa consulta indígena).</a:t>
            </a:r>
          </a:p>
          <a:p>
            <a:pPr marL="342900" marR="399537" indent="-342900" defTabSz="457200">
              <a:lnSpc>
                <a:spcPct val="95825"/>
              </a:lnSpc>
              <a:spcBef>
                <a:spcPts val="984"/>
              </a:spcBef>
              <a:buFont typeface="Wingdings" panose="05000000000000000000" pitchFamily="2" charset="2"/>
              <a:buChar char="ü"/>
            </a:pPr>
            <a:r>
              <a:rPr lang="es-CL" sz="2000" dirty="0">
                <a:latin typeface="Arial"/>
                <a:cs typeface="Arial"/>
              </a:rPr>
              <a:t>2021, decreto supremo N°97 en donde entra en vigencia la aplicación de las  bases curriculares de manera  progresiva.</a:t>
            </a:r>
          </a:p>
          <a:p>
            <a:pPr marL="342900" marR="399537" indent="-342900" defTabSz="457200">
              <a:lnSpc>
                <a:spcPct val="95825"/>
              </a:lnSpc>
              <a:spcBef>
                <a:spcPts val="984"/>
              </a:spcBef>
              <a:buFont typeface="Wingdings" panose="05000000000000000000" pitchFamily="2" charset="2"/>
              <a:buChar char="ü"/>
            </a:pPr>
            <a:endParaRPr lang="es-CL" sz="20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20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2000" dirty="0">
              <a:latin typeface="Arial"/>
              <a:cs typeface="Arial"/>
            </a:endParaRPr>
          </a:p>
          <a:p>
            <a:pPr marR="399537" defTabSz="457200">
              <a:lnSpc>
                <a:spcPct val="95825"/>
              </a:lnSpc>
              <a:spcBef>
                <a:spcPts val="984"/>
              </a:spcBef>
            </a:pPr>
            <a:endParaRPr lang="es-CL" sz="2000" dirty="0">
              <a:latin typeface="Arial"/>
              <a:cs typeface="Arial"/>
            </a:endParaRPr>
          </a:p>
        </p:txBody>
      </p:sp>
    </p:spTree>
    <p:extLst>
      <p:ext uri="{BB962C8B-B14F-4D97-AF65-F5344CB8AC3E}">
        <p14:creationId xmlns:p14="http://schemas.microsoft.com/office/powerpoint/2010/main" val="3855607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3576992-E97B-DBEE-FD66-450DB843BB8B}"/>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tretch>
            <a:fillRect/>
          </a:stretch>
        </p:blipFill>
        <p:spPr>
          <a:xfrm>
            <a:off x="0" y="13368"/>
            <a:ext cx="12192000" cy="6844632"/>
          </a:xfrm>
          <a:prstGeom prst="rect">
            <a:avLst/>
          </a:prstGeom>
        </p:spPr>
      </p:pic>
      <p:sp>
        <p:nvSpPr>
          <p:cNvPr id="2" name="Título 1">
            <a:extLst>
              <a:ext uri="{FF2B5EF4-FFF2-40B4-BE49-F238E27FC236}">
                <a16:creationId xmlns:a16="http://schemas.microsoft.com/office/drawing/2014/main" id="{69CFA778-35A0-0EB1-9952-A441F918E950}"/>
              </a:ext>
            </a:extLst>
          </p:cNvPr>
          <p:cNvSpPr>
            <a:spLocks noGrp="1"/>
          </p:cNvSpPr>
          <p:nvPr>
            <p:ph type="title"/>
          </p:nvPr>
        </p:nvSpPr>
        <p:spPr/>
        <p:txBody>
          <a:bodyPr>
            <a:noAutofit/>
          </a:bodyPr>
          <a:lstStyle/>
          <a:p>
            <a:pPr algn="l"/>
            <a:br>
              <a:rPr lang="es-CL" sz="3200" b="1" dirty="0">
                <a:solidFill>
                  <a:srgbClr val="002060"/>
                </a:solidFill>
              </a:rPr>
            </a:br>
            <a:br>
              <a:rPr lang="es-CL" sz="3200" b="1" dirty="0">
                <a:solidFill>
                  <a:srgbClr val="002060"/>
                </a:solidFill>
              </a:rPr>
            </a:br>
            <a:br>
              <a:rPr lang="es-CL" sz="3200" b="1" dirty="0">
                <a:solidFill>
                  <a:srgbClr val="002060"/>
                </a:solidFill>
              </a:rPr>
            </a:br>
            <a:r>
              <a:rPr lang="es-CL" sz="3200" b="1" dirty="0">
                <a:solidFill>
                  <a:srgbClr val="002060"/>
                </a:solidFill>
              </a:rPr>
              <a:t>ASIGNATURAS </a:t>
            </a:r>
            <a:br>
              <a:rPr lang="es-CL" sz="3200" b="1" dirty="0">
                <a:solidFill>
                  <a:srgbClr val="002060"/>
                </a:solidFill>
              </a:rPr>
            </a:br>
            <a:br>
              <a:rPr lang="es-CL" sz="3200" b="1" dirty="0">
                <a:solidFill>
                  <a:srgbClr val="002060"/>
                </a:solidFill>
              </a:rPr>
            </a:br>
            <a:r>
              <a:rPr lang="es-CL" sz="1600" b="1" dirty="0">
                <a:solidFill>
                  <a:srgbClr val="002060"/>
                </a:solidFill>
              </a:rPr>
              <a:t>Lengua y Cultura de los Pueblos Originarios Ancestrales: 1° a 6° año básico</a:t>
            </a:r>
            <a:br>
              <a:rPr lang="es-CL" sz="1600" b="1" dirty="0">
                <a:solidFill>
                  <a:srgbClr val="002060"/>
                </a:solidFill>
              </a:rPr>
            </a:br>
            <a:br>
              <a:rPr lang="es-CL" sz="1600" b="1" dirty="0">
                <a:solidFill>
                  <a:srgbClr val="002060"/>
                </a:solidFill>
              </a:rPr>
            </a:br>
            <a:r>
              <a:rPr lang="es-CL" sz="1600" b="1" dirty="0">
                <a:solidFill>
                  <a:srgbClr val="002060"/>
                </a:solidFill>
              </a:rPr>
              <a:t>Lengua Indígena: 7° y 8° año básico.</a:t>
            </a:r>
            <a:br>
              <a:rPr lang="es-CL" sz="1600" b="1" dirty="0">
                <a:solidFill>
                  <a:srgbClr val="002060"/>
                </a:solidFill>
              </a:rPr>
            </a:br>
            <a:br>
              <a:rPr lang="es-CL" sz="1600" b="1" dirty="0">
                <a:solidFill>
                  <a:srgbClr val="002060"/>
                </a:solidFill>
              </a:rPr>
            </a:br>
            <a:br>
              <a:rPr lang="es-CL" sz="1600" b="1" dirty="0">
                <a:solidFill>
                  <a:srgbClr val="002060"/>
                </a:solidFill>
              </a:rPr>
            </a:br>
            <a:endParaRPr lang="es-CL" sz="3200" b="1" dirty="0">
              <a:solidFill>
                <a:srgbClr val="002060"/>
              </a:solidFill>
            </a:endParaRPr>
          </a:p>
        </p:txBody>
      </p:sp>
      <p:graphicFrame>
        <p:nvGraphicFramePr>
          <p:cNvPr id="4" name="Diagrama 3">
            <a:extLst>
              <a:ext uri="{FF2B5EF4-FFF2-40B4-BE49-F238E27FC236}">
                <a16:creationId xmlns:a16="http://schemas.microsoft.com/office/drawing/2014/main" id="{3BE17D5A-2452-5920-3220-629CE180979C}"/>
              </a:ext>
            </a:extLst>
          </p:cNvPr>
          <p:cNvGraphicFramePr/>
          <p:nvPr>
            <p:extLst>
              <p:ext uri="{D42A27DB-BD31-4B8C-83A1-F6EECF244321}">
                <p14:modId xmlns:p14="http://schemas.microsoft.com/office/powerpoint/2010/main" val="563602221"/>
              </p:ext>
            </p:extLst>
          </p:nvPr>
        </p:nvGraphicFramePr>
        <p:xfrm>
          <a:off x="3957918" y="161364"/>
          <a:ext cx="9273987" cy="65621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2" descr="Ejes curriculares. Fuente: Bases Curriculares Lengua y Cultura de los Pueblos Originarios Ancestrales.">
            <a:extLst>
              <a:ext uri="{FF2B5EF4-FFF2-40B4-BE49-F238E27FC236}">
                <a16:creationId xmlns:a16="http://schemas.microsoft.com/office/drawing/2014/main" id="{0718A711-C55D-5790-5FC5-C16FF1F43A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5228" y="2330428"/>
            <a:ext cx="4492947" cy="4092197"/>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FF02F1A2-077A-5ED6-F386-D38A267D7B58}"/>
              </a:ext>
            </a:extLst>
          </p:cNvPr>
          <p:cNvSpPr txBox="1"/>
          <p:nvPr/>
        </p:nvSpPr>
        <p:spPr>
          <a:xfrm>
            <a:off x="806824" y="6516754"/>
            <a:ext cx="2312894" cy="307777"/>
          </a:xfrm>
          <a:prstGeom prst="rect">
            <a:avLst/>
          </a:prstGeom>
          <a:noFill/>
        </p:spPr>
        <p:txBody>
          <a:bodyPr wrap="square" rtlCol="0">
            <a:spAutoFit/>
          </a:bodyPr>
          <a:lstStyle/>
          <a:p>
            <a:r>
              <a:rPr lang="es-CL" sz="1400" i="1" dirty="0"/>
              <a:t>Fuente: Mineduc</a:t>
            </a:r>
          </a:p>
        </p:txBody>
      </p:sp>
    </p:spTree>
    <p:extLst>
      <p:ext uri="{BB962C8B-B14F-4D97-AF65-F5344CB8AC3E}">
        <p14:creationId xmlns:p14="http://schemas.microsoft.com/office/powerpoint/2010/main" val="956424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3576992-E97B-DBEE-FD66-450DB843BB8B}"/>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tretch>
            <a:fillRect/>
          </a:stretch>
        </p:blipFill>
        <p:spPr>
          <a:xfrm>
            <a:off x="-56968" y="13368"/>
            <a:ext cx="12248968" cy="6844632"/>
          </a:xfrm>
          <a:prstGeom prst="rect">
            <a:avLst/>
          </a:prstGeom>
        </p:spPr>
      </p:pic>
      <p:sp>
        <p:nvSpPr>
          <p:cNvPr id="2" name="Título 1">
            <a:extLst>
              <a:ext uri="{FF2B5EF4-FFF2-40B4-BE49-F238E27FC236}">
                <a16:creationId xmlns:a16="http://schemas.microsoft.com/office/drawing/2014/main" id="{69CFA778-35A0-0EB1-9952-A441F918E950}"/>
              </a:ext>
            </a:extLst>
          </p:cNvPr>
          <p:cNvSpPr>
            <a:spLocks noGrp="1"/>
          </p:cNvSpPr>
          <p:nvPr>
            <p:ph type="title"/>
          </p:nvPr>
        </p:nvSpPr>
        <p:spPr/>
        <p:txBody>
          <a:bodyPr>
            <a:noAutofit/>
          </a:bodyPr>
          <a:lstStyle/>
          <a:p>
            <a:pPr algn="l"/>
            <a:br>
              <a:rPr lang="es-CL" sz="3200" b="1" dirty="0">
                <a:solidFill>
                  <a:srgbClr val="002060"/>
                </a:solidFill>
              </a:rPr>
            </a:br>
            <a:br>
              <a:rPr lang="es-CL" sz="3200" b="1" dirty="0">
                <a:solidFill>
                  <a:srgbClr val="002060"/>
                </a:solidFill>
              </a:rPr>
            </a:br>
            <a:br>
              <a:rPr lang="es-CL" sz="3200" b="1" dirty="0">
                <a:solidFill>
                  <a:srgbClr val="002060"/>
                </a:solidFill>
              </a:rPr>
            </a:br>
            <a:br>
              <a:rPr lang="es-CL" sz="1600" b="1" dirty="0">
                <a:solidFill>
                  <a:srgbClr val="002060"/>
                </a:solidFill>
              </a:rPr>
            </a:br>
            <a:endParaRPr lang="es-CL" sz="3200" b="1" dirty="0">
              <a:solidFill>
                <a:srgbClr val="002060"/>
              </a:solidFill>
            </a:endParaRPr>
          </a:p>
        </p:txBody>
      </p:sp>
      <p:sp>
        <p:nvSpPr>
          <p:cNvPr id="3" name="Rectángulo 2">
            <a:extLst>
              <a:ext uri="{FF2B5EF4-FFF2-40B4-BE49-F238E27FC236}">
                <a16:creationId xmlns:a16="http://schemas.microsoft.com/office/drawing/2014/main" id="{18832B62-84ED-330B-2EB9-C275A4FBF0D8}"/>
              </a:ext>
            </a:extLst>
          </p:cNvPr>
          <p:cNvSpPr/>
          <p:nvPr/>
        </p:nvSpPr>
        <p:spPr>
          <a:xfrm>
            <a:off x="609600" y="126608"/>
            <a:ext cx="7512496" cy="14116557"/>
          </a:xfrm>
          <a:prstGeom prst="rect">
            <a:avLst/>
          </a:prstGeom>
          <a:solidFill>
            <a:schemeClr val="bg1">
              <a:alpha val="75000"/>
            </a:schemeClr>
          </a:solidFill>
        </p:spPr>
        <p:txBody>
          <a:bodyPr wrap="square" numCol="3">
            <a:spAutoFit/>
          </a:bodyPr>
          <a:lstStyle/>
          <a:p>
            <a:pPr marR="399537" defTabSz="457200">
              <a:lnSpc>
                <a:spcPct val="95825"/>
              </a:lnSpc>
              <a:spcBef>
                <a:spcPts val="984"/>
              </a:spcBef>
            </a:pPr>
            <a:r>
              <a:rPr lang="es-CL" sz="1400" b="1" dirty="0">
                <a:latin typeface="Arial"/>
                <a:cs typeface="Arial"/>
              </a:rPr>
              <a:t>ESTABLECIMIENTOS PUERTO MONTT</a:t>
            </a: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R="399537" defTabSz="457200">
              <a:lnSpc>
                <a:spcPct val="95825"/>
              </a:lnSpc>
              <a:spcBef>
                <a:spcPts val="984"/>
              </a:spcBef>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1.ESCUELA MELIPULLI </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2.ESCUELA ARABE SIRIA </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3.ESCUELA ANGELMO</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4.ESCUELA ARTURO PRAT</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5.ESCUELA DARIO SALAS</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6.LICARAYEN</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7.CHAMIZA</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8.PUNTILLA TENGLO</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9.ILQUE</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10.COLEGIO ISLA TENGLO</a:t>
            </a: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R="399537" defTabSz="457200">
              <a:lnSpc>
                <a:spcPct val="95825"/>
              </a:lnSpc>
              <a:spcBef>
                <a:spcPts val="984"/>
              </a:spcBef>
            </a:pPr>
            <a:endParaRPr lang="es-CL" sz="1400" dirty="0">
              <a:latin typeface="Arial"/>
              <a:cs typeface="Arial"/>
            </a:endParaRPr>
          </a:p>
          <a:p>
            <a:pPr marR="399537" defTabSz="457200">
              <a:lnSpc>
                <a:spcPct val="95825"/>
              </a:lnSpc>
              <a:spcBef>
                <a:spcPts val="984"/>
              </a:spcBef>
            </a:pPr>
            <a:endParaRPr lang="es-CL" sz="1400" dirty="0">
              <a:latin typeface="Arial"/>
              <a:cs typeface="Arial"/>
            </a:endParaRPr>
          </a:p>
          <a:p>
            <a:pPr marR="399537" defTabSz="457200">
              <a:lnSpc>
                <a:spcPct val="95825"/>
              </a:lnSpc>
              <a:spcBef>
                <a:spcPts val="984"/>
              </a:spcBef>
            </a:pPr>
            <a:endParaRPr lang="es-CL" sz="1400" dirty="0">
              <a:latin typeface="Arial"/>
              <a:cs typeface="Arial"/>
            </a:endParaRPr>
          </a:p>
          <a:p>
            <a:pPr marR="399537" defTabSz="457200">
              <a:lnSpc>
                <a:spcPct val="95825"/>
              </a:lnSpc>
              <a:spcBef>
                <a:spcPts val="984"/>
              </a:spcBef>
            </a:pPr>
            <a:endParaRPr lang="es-CL" sz="1400" dirty="0">
              <a:latin typeface="Arial"/>
              <a:cs typeface="Arial"/>
            </a:endParaRPr>
          </a:p>
          <a:p>
            <a:pPr marR="399537" defTabSz="457200">
              <a:lnSpc>
                <a:spcPct val="95825"/>
              </a:lnSpc>
              <a:spcBef>
                <a:spcPts val="984"/>
              </a:spcBef>
            </a:pPr>
            <a:endParaRPr lang="es-CL" sz="1400" dirty="0">
              <a:latin typeface="Arial"/>
              <a:cs typeface="Arial"/>
            </a:endParaRPr>
          </a:p>
          <a:p>
            <a:pPr marR="399537" defTabSz="457200">
              <a:lnSpc>
                <a:spcPct val="95825"/>
              </a:lnSpc>
              <a:spcBef>
                <a:spcPts val="984"/>
              </a:spcBef>
            </a:pPr>
            <a:endParaRPr lang="es-CL" sz="1400" dirty="0">
              <a:latin typeface="Arial"/>
              <a:cs typeface="Arial"/>
            </a:endParaRPr>
          </a:p>
          <a:p>
            <a:pPr marR="399537" defTabSz="457200">
              <a:lnSpc>
                <a:spcPct val="95825"/>
              </a:lnSpc>
              <a:spcBef>
                <a:spcPts val="984"/>
              </a:spcBef>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R="399537" defTabSz="457200">
              <a:lnSpc>
                <a:spcPct val="95825"/>
              </a:lnSpc>
              <a:spcBef>
                <a:spcPts val="984"/>
              </a:spcBef>
            </a:pPr>
            <a:endParaRPr lang="es-CL" sz="1400" dirty="0">
              <a:latin typeface="Arial"/>
              <a:cs typeface="Arial"/>
            </a:endParaRPr>
          </a:p>
          <a:p>
            <a:pPr marR="399537" defTabSz="457200">
              <a:lnSpc>
                <a:spcPct val="95825"/>
              </a:lnSpc>
              <a:spcBef>
                <a:spcPts val="984"/>
              </a:spcBef>
            </a:pPr>
            <a:endParaRPr lang="es-CL" sz="1400" dirty="0">
              <a:latin typeface="Arial"/>
              <a:cs typeface="Arial"/>
            </a:endParaRPr>
          </a:p>
          <a:p>
            <a:pPr marR="399537" defTabSz="457200">
              <a:lnSpc>
                <a:spcPct val="95825"/>
              </a:lnSpc>
              <a:spcBef>
                <a:spcPts val="984"/>
              </a:spcBef>
            </a:pPr>
            <a:endParaRPr lang="es-CL" sz="1400" dirty="0">
              <a:latin typeface="Arial"/>
              <a:cs typeface="Arial"/>
            </a:endParaRPr>
          </a:p>
          <a:p>
            <a:pPr marR="399537" defTabSz="457200">
              <a:lnSpc>
                <a:spcPct val="95825"/>
              </a:lnSpc>
              <a:spcBef>
                <a:spcPts val="984"/>
              </a:spcBef>
            </a:pPr>
            <a:endParaRPr lang="es-CL" sz="1400" dirty="0">
              <a:latin typeface="Arial"/>
              <a:cs typeface="Arial"/>
            </a:endParaRPr>
          </a:p>
          <a:p>
            <a:pPr marR="399537" defTabSz="457200">
              <a:lnSpc>
                <a:spcPct val="95825"/>
              </a:lnSpc>
              <a:spcBef>
                <a:spcPts val="984"/>
              </a:spcBef>
            </a:pPr>
            <a:endParaRPr lang="es-CL" sz="1400" dirty="0">
              <a:latin typeface="Arial"/>
              <a:cs typeface="Arial"/>
            </a:endParaRPr>
          </a:p>
          <a:p>
            <a:pPr marR="399537" defTabSz="457200">
              <a:lnSpc>
                <a:spcPct val="95825"/>
              </a:lnSpc>
              <a:spcBef>
                <a:spcPts val="984"/>
              </a:spcBef>
            </a:pPr>
            <a:endParaRPr lang="es-CL" sz="1400" dirty="0">
              <a:latin typeface="Arial"/>
              <a:cs typeface="Arial"/>
            </a:endParaRPr>
          </a:p>
          <a:p>
            <a:pPr marR="399537" defTabSz="457200">
              <a:lnSpc>
                <a:spcPct val="95825"/>
              </a:lnSpc>
              <a:spcBef>
                <a:spcPts val="984"/>
              </a:spcBef>
            </a:pPr>
            <a:endParaRPr lang="es-CL" sz="1400" dirty="0">
              <a:latin typeface="Arial"/>
              <a:cs typeface="Arial"/>
            </a:endParaRPr>
          </a:p>
          <a:p>
            <a:pPr marR="399537" defTabSz="457200">
              <a:lnSpc>
                <a:spcPct val="95825"/>
              </a:lnSpc>
              <a:spcBef>
                <a:spcPts val="984"/>
              </a:spcBef>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11.HUELMO</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12.CORRENTOSO</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13.ALEMANIA</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14.CHAICAS </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15.ARGENTINA </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16.BELLAVISTA </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17.LAS CAMELIAS </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18.LOS ALERCES</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19.ALERCE HISTORICO</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20.KIMUN LAWAL</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21.NUEVA ALERCE </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22.METRENQUEN </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23.PICHIQUILLAIPE</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24.RIO CHICO </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25.LAUCA </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26.METRI</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27.RIO BLANCO</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28.ALTO BONITO</a:t>
            </a: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R="399537" defTabSz="457200">
              <a:lnSpc>
                <a:spcPct val="95825"/>
              </a:lnSpc>
              <a:spcBef>
                <a:spcPts val="984"/>
              </a:spcBef>
            </a:pPr>
            <a:endParaRPr lang="es-CL" sz="1400" dirty="0">
              <a:latin typeface="Arial"/>
              <a:cs typeface="Arial"/>
            </a:endParaRPr>
          </a:p>
          <a:p>
            <a:pPr marR="399537" defTabSz="457200">
              <a:lnSpc>
                <a:spcPct val="95825"/>
              </a:lnSpc>
              <a:spcBef>
                <a:spcPts val="984"/>
              </a:spcBef>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endParaRPr lang="es-CL" sz="1400" dirty="0">
              <a:latin typeface="Arial"/>
              <a:cs typeface="Arial"/>
            </a:endParaRP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29.COLONIA EL GATO</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30.PIONEROS DEL SALTO CHICO</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31.PELLINES DEL</a:t>
            </a:r>
          </a:p>
          <a:p>
            <a:pPr marR="399537" defTabSz="457200">
              <a:lnSpc>
                <a:spcPct val="95825"/>
              </a:lnSpc>
              <a:spcBef>
                <a:spcPts val="984"/>
              </a:spcBef>
            </a:pPr>
            <a:r>
              <a:rPr lang="es-CL" sz="1400" dirty="0">
                <a:latin typeface="Arial"/>
                <a:cs typeface="Arial"/>
              </a:rPr>
              <a:t>           SALTO </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32.SALTO GRANDE </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33.PADRE HURTADO</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34.PELLUCO </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35.LENCA</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36.FORJADORES DE ALERCE (RETOMARÁ LA ASIGNATURA EL AÑO 2024)</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37.CAYENEL </a:t>
            </a:r>
          </a:p>
          <a:p>
            <a:pPr marL="342900" marR="399537" indent="-342900" defTabSz="457200">
              <a:lnSpc>
                <a:spcPct val="95825"/>
              </a:lnSpc>
              <a:spcBef>
                <a:spcPts val="984"/>
              </a:spcBef>
              <a:buFont typeface="Wingdings" panose="05000000000000000000" pitchFamily="2" charset="2"/>
              <a:buChar char="ü"/>
            </a:pPr>
            <a:r>
              <a:rPr lang="es-CL" sz="1400" dirty="0">
                <a:latin typeface="Arial"/>
                <a:cs typeface="Arial"/>
              </a:rPr>
              <a:t>38.GABRIELA MISTRAL</a:t>
            </a:r>
          </a:p>
        </p:txBody>
      </p:sp>
      <p:sp>
        <p:nvSpPr>
          <p:cNvPr id="7" name="Elipse 6">
            <a:extLst>
              <a:ext uri="{FF2B5EF4-FFF2-40B4-BE49-F238E27FC236}">
                <a16:creationId xmlns:a16="http://schemas.microsoft.com/office/drawing/2014/main" id="{49D2CE6B-3C1F-6D08-3496-A46BC9AEE758}"/>
              </a:ext>
            </a:extLst>
          </p:cNvPr>
          <p:cNvSpPr/>
          <p:nvPr/>
        </p:nvSpPr>
        <p:spPr>
          <a:xfrm>
            <a:off x="8788664" y="3859308"/>
            <a:ext cx="2635623" cy="191723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CL" b="1" dirty="0"/>
              <a:t>43 EDUCADORES y EDUCADORAS TRADICIONALES</a:t>
            </a:r>
          </a:p>
        </p:txBody>
      </p:sp>
      <p:sp>
        <p:nvSpPr>
          <p:cNvPr id="8" name="Elipse 7">
            <a:extLst>
              <a:ext uri="{FF2B5EF4-FFF2-40B4-BE49-F238E27FC236}">
                <a16:creationId xmlns:a16="http://schemas.microsoft.com/office/drawing/2014/main" id="{1A6B30A8-694D-3D07-EABB-5265A9772B4A}"/>
              </a:ext>
            </a:extLst>
          </p:cNvPr>
          <p:cNvSpPr/>
          <p:nvPr/>
        </p:nvSpPr>
        <p:spPr>
          <a:xfrm>
            <a:off x="8788663" y="1076897"/>
            <a:ext cx="2635623" cy="191723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CL" b="1" dirty="0"/>
              <a:t>9.000 ESTUDIANTES</a:t>
            </a:r>
          </a:p>
        </p:txBody>
      </p:sp>
    </p:spTree>
    <p:extLst>
      <p:ext uri="{BB962C8B-B14F-4D97-AF65-F5344CB8AC3E}">
        <p14:creationId xmlns:p14="http://schemas.microsoft.com/office/powerpoint/2010/main" val="3060935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3576992-E97B-DBEE-FD66-450DB843BB8B}"/>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tretch>
            <a:fillRect/>
          </a:stretch>
        </p:blipFill>
        <p:spPr>
          <a:xfrm>
            <a:off x="-56968" y="13368"/>
            <a:ext cx="12248968" cy="6844632"/>
          </a:xfrm>
          <a:prstGeom prst="rect">
            <a:avLst/>
          </a:prstGeom>
        </p:spPr>
      </p:pic>
      <p:sp>
        <p:nvSpPr>
          <p:cNvPr id="2" name="Título 1">
            <a:extLst>
              <a:ext uri="{FF2B5EF4-FFF2-40B4-BE49-F238E27FC236}">
                <a16:creationId xmlns:a16="http://schemas.microsoft.com/office/drawing/2014/main" id="{69CFA778-35A0-0EB1-9952-A441F918E950}"/>
              </a:ext>
            </a:extLst>
          </p:cNvPr>
          <p:cNvSpPr>
            <a:spLocks noGrp="1"/>
          </p:cNvSpPr>
          <p:nvPr>
            <p:ph type="title"/>
          </p:nvPr>
        </p:nvSpPr>
        <p:spPr/>
        <p:txBody>
          <a:bodyPr>
            <a:noAutofit/>
          </a:bodyPr>
          <a:lstStyle/>
          <a:p>
            <a:pPr algn="l"/>
            <a:br>
              <a:rPr lang="es-CL" sz="3200" b="1" dirty="0">
                <a:solidFill>
                  <a:srgbClr val="002060"/>
                </a:solidFill>
              </a:rPr>
            </a:br>
            <a:br>
              <a:rPr lang="es-CL" sz="3200" b="1" dirty="0">
                <a:solidFill>
                  <a:srgbClr val="002060"/>
                </a:solidFill>
              </a:rPr>
            </a:br>
            <a:br>
              <a:rPr lang="es-CL" sz="3200" b="1" dirty="0">
                <a:solidFill>
                  <a:srgbClr val="002060"/>
                </a:solidFill>
              </a:rPr>
            </a:br>
            <a:br>
              <a:rPr lang="es-CL" sz="1600" b="1" dirty="0">
                <a:solidFill>
                  <a:srgbClr val="002060"/>
                </a:solidFill>
              </a:rPr>
            </a:br>
            <a:endParaRPr lang="es-CL" sz="3200" b="1" dirty="0">
              <a:solidFill>
                <a:srgbClr val="002060"/>
              </a:solidFill>
            </a:endParaRPr>
          </a:p>
        </p:txBody>
      </p:sp>
      <p:graphicFrame>
        <p:nvGraphicFramePr>
          <p:cNvPr id="3" name="Marcador de contenido 3">
            <a:extLst>
              <a:ext uri="{FF2B5EF4-FFF2-40B4-BE49-F238E27FC236}">
                <a16:creationId xmlns:a16="http://schemas.microsoft.com/office/drawing/2014/main" id="{C1132175-CFBA-CF3F-FB7B-9F13E918D411}"/>
              </a:ext>
            </a:extLst>
          </p:cNvPr>
          <p:cNvGraphicFramePr>
            <a:graphicFrameLocks/>
          </p:cNvGraphicFramePr>
          <p:nvPr/>
        </p:nvGraphicFramePr>
        <p:xfrm>
          <a:off x="2581834" y="846138"/>
          <a:ext cx="6526307" cy="50175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53970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CFA778-35A0-0EB1-9952-A441F918E950}"/>
              </a:ext>
            </a:extLst>
          </p:cNvPr>
          <p:cNvSpPr>
            <a:spLocks noGrp="1"/>
          </p:cNvSpPr>
          <p:nvPr>
            <p:ph type="title"/>
          </p:nvPr>
        </p:nvSpPr>
        <p:spPr>
          <a:xfrm>
            <a:off x="609600" y="234297"/>
            <a:ext cx="10972800" cy="1143000"/>
          </a:xfrm>
        </p:spPr>
        <p:txBody>
          <a:bodyPr>
            <a:noAutofit/>
          </a:bodyPr>
          <a:lstStyle/>
          <a:p>
            <a:pPr algn="l"/>
            <a:br>
              <a:rPr lang="es-CL" sz="3200" b="1" dirty="0">
                <a:solidFill>
                  <a:srgbClr val="002060"/>
                </a:solidFill>
              </a:rPr>
            </a:br>
            <a:br>
              <a:rPr lang="es-CL" sz="3200" b="1" dirty="0">
                <a:solidFill>
                  <a:srgbClr val="002060"/>
                </a:solidFill>
              </a:rPr>
            </a:br>
            <a:br>
              <a:rPr lang="es-CL" sz="3200" b="1" dirty="0">
                <a:solidFill>
                  <a:srgbClr val="002060"/>
                </a:solidFill>
              </a:rPr>
            </a:br>
            <a:br>
              <a:rPr lang="es-CL" sz="1600" b="1" dirty="0">
                <a:solidFill>
                  <a:srgbClr val="002060"/>
                </a:solidFill>
              </a:rPr>
            </a:br>
            <a:endParaRPr lang="es-CL" sz="3200" b="1" dirty="0">
              <a:solidFill>
                <a:srgbClr val="002060"/>
              </a:solidFill>
            </a:endParaRPr>
          </a:p>
        </p:txBody>
      </p:sp>
      <p:sp>
        <p:nvSpPr>
          <p:cNvPr id="4" name="CuadroTexto 3">
            <a:extLst>
              <a:ext uri="{FF2B5EF4-FFF2-40B4-BE49-F238E27FC236}">
                <a16:creationId xmlns:a16="http://schemas.microsoft.com/office/drawing/2014/main" id="{044A966B-902C-639D-BCA2-EFDC9048A60D}"/>
              </a:ext>
            </a:extLst>
          </p:cNvPr>
          <p:cNvSpPr txBox="1"/>
          <p:nvPr/>
        </p:nvSpPr>
        <p:spPr>
          <a:xfrm>
            <a:off x="4047565" y="1116083"/>
            <a:ext cx="5674658" cy="707886"/>
          </a:xfrm>
          <a:prstGeom prst="rect">
            <a:avLst/>
          </a:prstGeom>
          <a:noFill/>
        </p:spPr>
        <p:txBody>
          <a:bodyPr wrap="square" rtlCol="0">
            <a:spAutoFit/>
          </a:bodyPr>
          <a:lstStyle/>
          <a:p>
            <a:r>
              <a:rPr lang="es-CL" sz="4000" b="1" dirty="0"/>
              <a:t>CRONOGRAMA</a:t>
            </a:r>
          </a:p>
        </p:txBody>
      </p:sp>
      <p:pic>
        <p:nvPicPr>
          <p:cNvPr id="3074" name="Picture 2" descr="Cronograma: claves para garantizar su éxito en las empresas | Papershift">
            <a:hlinkClick r:id="rId3" action="ppaction://hlinkfile"/>
            <a:extLst>
              <a:ext uri="{FF2B5EF4-FFF2-40B4-BE49-F238E27FC236}">
                <a16:creationId xmlns:a16="http://schemas.microsoft.com/office/drawing/2014/main" id="{F37062D4-62EC-453B-D57B-1D3671E4F8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0986" y="2043930"/>
            <a:ext cx="5820474" cy="3173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969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2A2E24-1251-C5B8-F3A3-567BE0CD6D2A}"/>
              </a:ext>
            </a:extLst>
          </p:cNvPr>
          <p:cNvSpPr>
            <a:spLocks noGrp="1"/>
          </p:cNvSpPr>
          <p:nvPr>
            <p:ph type="ctrTitle"/>
          </p:nvPr>
        </p:nvSpPr>
        <p:spPr/>
        <p:txBody>
          <a:bodyPr/>
          <a:lstStyle/>
          <a:p>
            <a:endParaRPr lang="es-CL"/>
          </a:p>
        </p:txBody>
      </p:sp>
      <p:sp>
        <p:nvSpPr>
          <p:cNvPr id="3" name="Subtítulo 2">
            <a:extLst>
              <a:ext uri="{FF2B5EF4-FFF2-40B4-BE49-F238E27FC236}">
                <a16:creationId xmlns:a16="http://schemas.microsoft.com/office/drawing/2014/main" id="{14A05DB1-74AA-4134-AF52-9F87974E4A3B}"/>
              </a:ext>
            </a:extLst>
          </p:cNvPr>
          <p:cNvSpPr>
            <a:spLocks noGrp="1"/>
          </p:cNvSpPr>
          <p:nvPr>
            <p:ph type="subTitle" idx="1"/>
          </p:nvPr>
        </p:nvSpPr>
        <p:spPr/>
        <p:txBody>
          <a:bodyPr/>
          <a:lstStyle/>
          <a:p>
            <a:endParaRPr lang="es-CL"/>
          </a:p>
        </p:txBody>
      </p:sp>
      <p:pic>
        <p:nvPicPr>
          <p:cNvPr id="5" name="Imagen 4">
            <a:extLst>
              <a:ext uri="{FF2B5EF4-FFF2-40B4-BE49-F238E27FC236}">
                <a16:creationId xmlns:a16="http://schemas.microsoft.com/office/drawing/2014/main" id="{93E45A24-69D2-D0FA-D16A-9EC4B3301401}"/>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6684"/>
            <a:ext cx="12192000" cy="6844632"/>
          </a:xfrm>
          <a:prstGeom prst="rect">
            <a:avLst/>
          </a:prstGeom>
          <a:ln>
            <a:noFill/>
          </a:ln>
          <a:effectLst>
            <a:softEdge rad="112500"/>
          </a:effectLst>
        </p:spPr>
      </p:pic>
      <p:sp>
        <p:nvSpPr>
          <p:cNvPr id="7" name="CuadroTexto 6">
            <a:extLst>
              <a:ext uri="{FF2B5EF4-FFF2-40B4-BE49-F238E27FC236}">
                <a16:creationId xmlns:a16="http://schemas.microsoft.com/office/drawing/2014/main" id="{2D5F6B59-5F59-54DA-694E-824079111D14}"/>
              </a:ext>
            </a:extLst>
          </p:cNvPr>
          <p:cNvSpPr txBox="1"/>
          <p:nvPr/>
        </p:nvSpPr>
        <p:spPr>
          <a:xfrm>
            <a:off x="675715" y="522328"/>
            <a:ext cx="8912038" cy="619593"/>
          </a:xfrm>
          <a:prstGeom prst="rect">
            <a:avLst/>
          </a:prstGeom>
          <a:noFill/>
        </p:spPr>
        <p:txBody>
          <a:bodyPr wrap="square">
            <a:spAutoFit/>
          </a:bodyPr>
          <a:lstStyle/>
          <a:p>
            <a:pPr marL="179070" marR="2085975" lvl="0" indent="0" algn="l" defTabSz="914400" rtl="0" eaLnBrk="1" fontAlgn="auto" latinLnBrk="0" hangingPunct="1">
              <a:lnSpc>
                <a:spcPct val="161000"/>
              </a:lnSpc>
              <a:spcBef>
                <a:spcPts val="0"/>
              </a:spcBef>
              <a:spcAft>
                <a:spcPts val="0"/>
              </a:spcAft>
              <a:buClrTx/>
              <a:buSzTx/>
              <a:buFontTx/>
              <a:buNone/>
              <a:tabLst/>
              <a:defRPr/>
            </a:pPr>
            <a:r>
              <a:rPr lang="es-ES" sz="2400" b="1" kern="0" dirty="0">
                <a:solidFill>
                  <a:prstClr val="black"/>
                </a:solidFill>
                <a:latin typeface="Calibri" panose="020F0502020204030204" pitchFamily="34" charset="0"/>
                <a:ea typeface="Calibri" panose="020F0502020204030204" pitchFamily="34" charset="0"/>
              </a:rPr>
              <a:t>ACTIVIDADES </a:t>
            </a:r>
            <a:endParaRPr kumimoji="0" lang="es-CL" sz="24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6" name="CuadroTexto 5">
            <a:extLst>
              <a:ext uri="{FF2B5EF4-FFF2-40B4-BE49-F238E27FC236}">
                <a16:creationId xmlns:a16="http://schemas.microsoft.com/office/drawing/2014/main" id="{3481AED2-96D1-CCF7-ACA2-59D4835C052B}"/>
              </a:ext>
            </a:extLst>
          </p:cNvPr>
          <p:cNvSpPr txBox="1"/>
          <p:nvPr/>
        </p:nvSpPr>
        <p:spPr>
          <a:xfrm>
            <a:off x="675715" y="1201511"/>
            <a:ext cx="10582835" cy="1877437"/>
          </a:xfrm>
          <a:prstGeom prst="rect">
            <a:avLst/>
          </a:prstGeom>
          <a:noFill/>
        </p:spPr>
        <p:txBody>
          <a:bodyPr wrap="square">
            <a:spAutoFit/>
          </a:bodyPr>
          <a:lstStyle/>
          <a:p>
            <a:pPr algn="just"/>
            <a:r>
              <a:rPr lang="es-MX" sz="2000" b="1" dirty="0"/>
              <a:t>1.-CEREMONIA COMUNAL WE TXIPAN.</a:t>
            </a:r>
          </a:p>
          <a:p>
            <a:pPr algn="just"/>
            <a:endParaRPr lang="es-MX" sz="1600" b="1" dirty="0"/>
          </a:p>
          <a:p>
            <a:pPr algn="just"/>
            <a:r>
              <a:rPr lang="es-MX" sz="1600" dirty="0"/>
              <a:t>Desde el PEIB UTP DAEM, se organizó en conjunto con los establecimientos, ceremonia comunal WE TXIPAN, la cual se efectuó en el Parque Vivero Alerce en día 22 de junio del 2022, es esta ceremonia participaron alrededor de 120 estudiantes de 15 establecimientos de la comuna.</a:t>
            </a:r>
          </a:p>
          <a:p>
            <a:pPr algn="just"/>
            <a:r>
              <a:rPr lang="es-MX" sz="1600" dirty="0"/>
              <a:t>Señalar que se contó con la colaboración y asistencia de la delegada del sector de Alerce, Sra. Johana </a:t>
            </a:r>
            <a:r>
              <a:rPr lang="es-MX" sz="1600" dirty="0" err="1"/>
              <a:t>Shulbach</a:t>
            </a:r>
            <a:r>
              <a:rPr lang="es-MX" sz="1600" dirty="0"/>
              <a:t> y la encargada de la Oficia de Asuntos Indígenas, Sra. Blanca Vargas.</a:t>
            </a:r>
          </a:p>
        </p:txBody>
      </p:sp>
      <p:pic>
        <p:nvPicPr>
          <p:cNvPr id="9" name="Imagen 8">
            <a:extLst>
              <a:ext uri="{FF2B5EF4-FFF2-40B4-BE49-F238E27FC236}">
                <a16:creationId xmlns:a16="http://schemas.microsoft.com/office/drawing/2014/main" id="{4E21A163-B238-6E9C-46B5-86657645BB1F}"/>
              </a:ext>
            </a:extLst>
          </p:cNvPr>
          <p:cNvPicPr>
            <a:picLocks noChangeAspect="1"/>
          </p:cNvPicPr>
          <p:nvPr/>
        </p:nvPicPr>
        <p:blipFill>
          <a:blip r:embed="rId4"/>
          <a:stretch>
            <a:fillRect/>
          </a:stretch>
        </p:blipFill>
        <p:spPr>
          <a:xfrm>
            <a:off x="3553502" y="3620893"/>
            <a:ext cx="4457355" cy="2507262"/>
          </a:xfrm>
          <a:prstGeom prst="rect">
            <a:avLst/>
          </a:prstGeom>
        </p:spPr>
      </p:pic>
      <p:pic>
        <p:nvPicPr>
          <p:cNvPr id="11" name="Imagen 10">
            <a:extLst>
              <a:ext uri="{FF2B5EF4-FFF2-40B4-BE49-F238E27FC236}">
                <a16:creationId xmlns:a16="http://schemas.microsoft.com/office/drawing/2014/main" id="{27F33C60-02D1-025D-9177-FFA31BFBB7B9}"/>
              </a:ext>
            </a:extLst>
          </p:cNvPr>
          <p:cNvPicPr>
            <a:picLocks noChangeAspect="1"/>
          </p:cNvPicPr>
          <p:nvPr/>
        </p:nvPicPr>
        <p:blipFill>
          <a:blip r:embed="rId5"/>
          <a:stretch>
            <a:fillRect/>
          </a:stretch>
        </p:blipFill>
        <p:spPr>
          <a:xfrm>
            <a:off x="8552149" y="3136736"/>
            <a:ext cx="2657143" cy="3171429"/>
          </a:xfrm>
          <a:prstGeom prst="rect">
            <a:avLst/>
          </a:prstGeom>
        </p:spPr>
      </p:pic>
      <p:pic>
        <p:nvPicPr>
          <p:cNvPr id="12" name="Imagen 11">
            <a:extLst>
              <a:ext uri="{FF2B5EF4-FFF2-40B4-BE49-F238E27FC236}">
                <a16:creationId xmlns:a16="http://schemas.microsoft.com/office/drawing/2014/main" id="{74F28EB2-F81E-3AC3-ECD3-30B477B38A00}"/>
              </a:ext>
            </a:extLst>
          </p:cNvPr>
          <p:cNvPicPr>
            <a:picLocks noChangeAspect="1"/>
          </p:cNvPicPr>
          <p:nvPr/>
        </p:nvPicPr>
        <p:blipFill>
          <a:blip r:embed="rId6"/>
          <a:stretch>
            <a:fillRect/>
          </a:stretch>
        </p:blipFill>
        <p:spPr>
          <a:xfrm>
            <a:off x="548408" y="3153474"/>
            <a:ext cx="2580952" cy="3266667"/>
          </a:xfrm>
          <a:prstGeom prst="rect">
            <a:avLst/>
          </a:prstGeom>
        </p:spPr>
      </p:pic>
    </p:spTree>
    <p:extLst>
      <p:ext uri="{BB962C8B-B14F-4D97-AF65-F5344CB8AC3E}">
        <p14:creationId xmlns:p14="http://schemas.microsoft.com/office/powerpoint/2010/main" val="3147915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2A2E24-1251-C5B8-F3A3-567BE0CD6D2A}"/>
              </a:ext>
            </a:extLst>
          </p:cNvPr>
          <p:cNvSpPr>
            <a:spLocks noGrp="1"/>
          </p:cNvSpPr>
          <p:nvPr>
            <p:ph type="ctrTitle"/>
          </p:nvPr>
        </p:nvSpPr>
        <p:spPr/>
        <p:txBody>
          <a:bodyPr/>
          <a:lstStyle/>
          <a:p>
            <a:endParaRPr lang="es-CL"/>
          </a:p>
        </p:txBody>
      </p:sp>
      <p:sp>
        <p:nvSpPr>
          <p:cNvPr id="3" name="Subtítulo 2">
            <a:extLst>
              <a:ext uri="{FF2B5EF4-FFF2-40B4-BE49-F238E27FC236}">
                <a16:creationId xmlns:a16="http://schemas.microsoft.com/office/drawing/2014/main" id="{14A05DB1-74AA-4134-AF52-9F87974E4A3B}"/>
              </a:ext>
            </a:extLst>
          </p:cNvPr>
          <p:cNvSpPr>
            <a:spLocks noGrp="1"/>
          </p:cNvSpPr>
          <p:nvPr>
            <p:ph type="subTitle" idx="1"/>
          </p:nvPr>
        </p:nvSpPr>
        <p:spPr/>
        <p:txBody>
          <a:bodyPr/>
          <a:lstStyle/>
          <a:p>
            <a:endParaRPr lang="es-CL"/>
          </a:p>
        </p:txBody>
      </p:sp>
      <p:pic>
        <p:nvPicPr>
          <p:cNvPr id="5" name="Imagen 4">
            <a:extLst>
              <a:ext uri="{FF2B5EF4-FFF2-40B4-BE49-F238E27FC236}">
                <a16:creationId xmlns:a16="http://schemas.microsoft.com/office/drawing/2014/main" id="{93E45A24-69D2-D0FA-D16A-9EC4B3301401}"/>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6684"/>
            <a:ext cx="12192000" cy="6844632"/>
          </a:xfrm>
          <a:prstGeom prst="rect">
            <a:avLst/>
          </a:prstGeom>
          <a:ln>
            <a:noFill/>
          </a:ln>
          <a:effectLst>
            <a:softEdge rad="112500"/>
          </a:effectLst>
        </p:spPr>
      </p:pic>
      <p:sp>
        <p:nvSpPr>
          <p:cNvPr id="6" name="CuadroTexto 5">
            <a:extLst>
              <a:ext uri="{FF2B5EF4-FFF2-40B4-BE49-F238E27FC236}">
                <a16:creationId xmlns:a16="http://schemas.microsoft.com/office/drawing/2014/main" id="{3481AED2-96D1-CCF7-ACA2-59D4835C052B}"/>
              </a:ext>
            </a:extLst>
          </p:cNvPr>
          <p:cNvSpPr txBox="1"/>
          <p:nvPr/>
        </p:nvSpPr>
        <p:spPr>
          <a:xfrm>
            <a:off x="675715" y="597731"/>
            <a:ext cx="10582835" cy="1938992"/>
          </a:xfrm>
          <a:prstGeom prst="rect">
            <a:avLst/>
          </a:prstGeom>
          <a:noFill/>
        </p:spPr>
        <p:txBody>
          <a:bodyPr wrap="square">
            <a:spAutoFit/>
          </a:bodyPr>
          <a:lstStyle/>
          <a:p>
            <a:pPr algn="just"/>
            <a:r>
              <a:rPr lang="es-MX" sz="2000" b="1" dirty="0"/>
              <a:t>2.- CONMEMORACIÓN DÍA DE LA MUJER INDÍGENA</a:t>
            </a:r>
          </a:p>
          <a:p>
            <a:pPr algn="just"/>
            <a:endParaRPr lang="es-MX" sz="2000" dirty="0"/>
          </a:p>
          <a:p>
            <a:pPr algn="just"/>
            <a:r>
              <a:rPr lang="es-MX" sz="2000" dirty="0"/>
              <a:t>Durante el mes de agosto se organizó el acto en conmemoración del día de la mujer indígena, la que se llevó a cabo en la Escuela Argentina el miércoles 07 de septiembre, con la participación de estudiantes de dicho establecimiento y estudiantes invitados de la Escuela </a:t>
            </a:r>
            <a:r>
              <a:rPr lang="es-MX" sz="2000" dirty="0" err="1"/>
              <a:t>Angelmó</a:t>
            </a:r>
            <a:r>
              <a:rPr lang="es-MX" sz="2000" dirty="0"/>
              <a:t> y Escuela Rural Salto Grande.</a:t>
            </a:r>
          </a:p>
        </p:txBody>
      </p:sp>
      <p:pic>
        <p:nvPicPr>
          <p:cNvPr id="4" name="Imagen 3">
            <a:extLst>
              <a:ext uri="{FF2B5EF4-FFF2-40B4-BE49-F238E27FC236}">
                <a16:creationId xmlns:a16="http://schemas.microsoft.com/office/drawing/2014/main" id="{2223F7ED-1406-7D1E-8A26-F8D47BD3D643}"/>
              </a:ext>
            </a:extLst>
          </p:cNvPr>
          <p:cNvPicPr>
            <a:picLocks noChangeAspect="1"/>
          </p:cNvPicPr>
          <p:nvPr/>
        </p:nvPicPr>
        <p:blipFill>
          <a:blip r:embed="rId4"/>
          <a:stretch>
            <a:fillRect/>
          </a:stretch>
        </p:blipFill>
        <p:spPr>
          <a:xfrm>
            <a:off x="675715" y="2665286"/>
            <a:ext cx="2669449" cy="3786775"/>
          </a:xfrm>
          <a:prstGeom prst="rect">
            <a:avLst/>
          </a:prstGeom>
        </p:spPr>
      </p:pic>
      <p:pic>
        <p:nvPicPr>
          <p:cNvPr id="8" name="Imagen 7">
            <a:extLst>
              <a:ext uri="{FF2B5EF4-FFF2-40B4-BE49-F238E27FC236}">
                <a16:creationId xmlns:a16="http://schemas.microsoft.com/office/drawing/2014/main" id="{7885C8E3-5300-308E-8C96-D79636A347BC}"/>
              </a:ext>
            </a:extLst>
          </p:cNvPr>
          <p:cNvPicPr>
            <a:picLocks noChangeAspect="1"/>
          </p:cNvPicPr>
          <p:nvPr/>
        </p:nvPicPr>
        <p:blipFill>
          <a:blip r:embed="rId5"/>
          <a:stretch>
            <a:fillRect/>
          </a:stretch>
        </p:blipFill>
        <p:spPr>
          <a:xfrm>
            <a:off x="3466142" y="3589111"/>
            <a:ext cx="5061102" cy="2862950"/>
          </a:xfrm>
          <a:prstGeom prst="rect">
            <a:avLst/>
          </a:prstGeom>
        </p:spPr>
      </p:pic>
      <p:pic>
        <p:nvPicPr>
          <p:cNvPr id="10" name="Imagen 9">
            <a:extLst>
              <a:ext uri="{FF2B5EF4-FFF2-40B4-BE49-F238E27FC236}">
                <a16:creationId xmlns:a16="http://schemas.microsoft.com/office/drawing/2014/main" id="{2216C267-BDE5-C111-E174-548D67FD07D3}"/>
              </a:ext>
            </a:extLst>
          </p:cNvPr>
          <p:cNvPicPr>
            <a:picLocks noChangeAspect="1"/>
          </p:cNvPicPr>
          <p:nvPr/>
        </p:nvPicPr>
        <p:blipFill>
          <a:blip r:embed="rId6"/>
          <a:stretch>
            <a:fillRect/>
          </a:stretch>
        </p:blipFill>
        <p:spPr>
          <a:xfrm>
            <a:off x="8442745" y="3602039"/>
            <a:ext cx="3749255" cy="2811942"/>
          </a:xfrm>
          <a:prstGeom prst="rect">
            <a:avLst/>
          </a:prstGeom>
        </p:spPr>
      </p:pic>
    </p:spTree>
    <p:extLst>
      <p:ext uri="{BB962C8B-B14F-4D97-AF65-F5344CB8AC3E}">
        <p14:creationId xmlns:p14="http://schemas.microsoft.com/office/powerpoint/2010/main" val="308590892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20303</TotalTime>
  <Words>1346</Words>
  <Application>Microsoft Office PowerPoint</Application>
  <PresentationFormat>Panorámica</PresentationFormat>
  <Paragraphs>191</Paragraphs>
  <Slides>16</Slides>
  <Notes>6</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16</vt:i4>
      </vt:variant>
    </vt:vector>
  </HeadingPairs>
  <TitlesOfParts>
    <vt:vector size="22" baseType="lpstr">
      <vt:lpstr>Arial</vt:lpstr>
      <vt:lpstr>Calibri</vt:lpstr>
      <vt:lpstr>Calibri Light</vt:lpstr>
      <vt:lpstr>Times New Roman</vt:lpstr>
      <vt:lpstr>Wingdings</vt:lpstr>
      <vt:lpstr>Tema de Office</vt:lpstr>
      <vt:lpstr>Presentación de PowerPoint</vt:lpstr>
      <vt:lpstr>    </vt:lpstr>
      <vt:lpstr>    </vt:lpstr>
      <vt:lpstr>   ASIGNATURAS   Lengua y Cultura de los Pueblos Originarios Ancestrales: 1° a 6° año básico  Lengua Indígena: 7° y 8° año básico.   </vt:lpstr>
      <vt:lpstr>    </vt:lpstr>
      <vt:lpstr>    </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Administrador</dc:creator>
  <cp:lastModifiedBy>juan eduardo</cp:lastModifiedBy>
  <cp:revision>12</cp:revision>
  <dcterms:created xsi:type="dcterms:W3CDTF">2022-08-09T14:31:20Z</dcterms:created>
  <dcterms:modified xsi:type="dcterms:W3CDTF">2023-06-27T17:36:53Z</dcterms:modified>
</cp:coreProperties>
</file>